
<file path=[Content_Types].xml><?xml version="1.0" encoding="utf-8"?>
<Types xmlns="http://schemas.openxmlformats.org/package/2006/content-types">
  <Default Extension="xml" ContentType="application/xml"/>
  <Default Extension="jpeg" ContentType="image/jpeg"/>
  <Default Extension="tif" ContentType="image/tif"/>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0" r:id="rId2"/>
  </p:sldMasterIdLst>
  <p:notesMasterIdLst>
    <p:notesMasterId r:id="rId16"/>
  </p:notesMasterIdLst>
  <p:sldIdLst>
    <p:sldId id="256" r:id="rId3"/>
    <p:sldId id="258" r:id="rId4"/>
    <p:sldId id="266" r:id="rId5"/>
    <p:sldId id="262" r:id="rId6"/>
    <p:sldId id="267" r:id="rId7"/>
    <p:sldId id="276" r:id="rId8"/>
    <p:sldId id="275" r:id="rId9"/>
    <p:sldId id="268" r:id="rId10"/>
    <p:sldId id="270" r:id="rId11"/>
    <p:sldId id="271" r:id="rId12"/>
    <p:sldId id="273" r:id="rId13"/>
    <p:sldId id="274" r:id="rId14"/>
    <p:sldId id="269"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516"/>
    <p:restoredTop sz="94649"/>
  </p:normalViewPr>
  <p:slideViewPr>
    <p:cSldViewPr snapToGrid="0" snapToObjects="1">
      <p:cViewPr>
        <p:scale>
          <a:sx n="83" d="100"/>
          <a:sy n="83" d="100"/>
        </p:scale>
        <p:origin x="528" y="41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20" Type="http://schemas.openxmlformats.org/officeDocument/2006/relationships/tableStyles" Target="tableStyles.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notesMaster" Target="notesMasters/notesMaster1.xml"/><Relationship Id="rId17" Type="http://schemas.openxmlformats.org/officeDocument/2006/relationships/presProps" Target="presProps.xml"/><Relationship Id="rId18" Type="http://schemas.openxmlformats.org/officeDocument/2006/relationships/viewProps" Target="viewProps.xml"/><Relationship Id="rId19" Type="http://schemas.openxmlformats.org/officeDocument/2006/relationships/theme" Target="theme/theme1.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D59F231-0E33-1C4D-BBF7-49F6EF6F3AEE}" type="datetimeFigureOut">
              <a:rPr lang="en-US" smtClean="0"/>
              <a:t>8/27/18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725C754-3282-3046-BF47-7F4DDEC49A21}" type="slidenum">
              <a:rPr lang="en-US" smtClean="0"/>
              <a:t>‹#›</a:t>
            </a:fld>
            <a:endParaRPr lang="en-US"/>
          </a:p>
        </p:txBody>
      </p:sp>
    </p:spTree>
    <p:extLst>
      <p:ext uri="{BB962C8B-B14F-4D97-AF65-F5344CB8AC3E}">
        <p14:creationId xmlns:p14="http://schemas.microsoft.com/office/powerpoint/2010/main" val="5981478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Process of discovery and determination with rigor to qualify and quantify how </a:t>
            </a:r>
            <a:r>
              <a:rPr lang="en-US" dirty="0" err="1" smtClean="0"/>
              <a:t>comeing</a:t>
            </a:r>
            <a:r>
              <a:rPr lang="en-US" dirty="0" smtClean="0"/>
              <a:t> together with same objectives is beneficial each of us and to consumer of health and well-being</a:t>
            </a:r>
            <a:r>
              <a:rPr lang="en-US" baseline="0" dirty="0" smtClean="0"/>
              <a:t> goods and services</a:t>
            </a:r>
            <a:endParaRPr lang="en-US" dirty="0"/>
          </a:p>
        </p:txBody>
      </p:sp>
      <p:sp>
        <p:nvSpPr>
          <p:cNvPr id="4" name="Slide Number Placeholder 3"/>
          <p:cNvSpPr>
            <a:spLocks noGrp="1"/>
          </p:cNvSpPr>
          <p:nvPr>
            <p:ph type="sldNum" sz="quarter" idx="10"/>
          </p:nvPr>
        </p:nvSpPr>
        <p:spPr/>
        <p:txBody>
          <a:bodyPr/>
          <a:lstStyle/>
          <a:p>
            <a:fld id="{563CF13C-48E1-6A4D-A24F-B2F9FB5F4FD2}" type="slidenum">
              <a:rPr lang="en-US" altLang="en-US" smtClean="0">
                <a:solidFill>
                  <a:prstClr val="black"/>
                </a:solidFill>
              </a:rPr>
              <a:pPr/>
              <a:t>2</a:t>
            </a:fld>
            <a:endParaRPr lang="en-US" altLang="en-US" dirty="0">
              <a:solidFill>
                <a:prstClr val="black"/>
              </a:solidFill>
            </a:endParaRPr>
          </a:p>
        </p:txBody>
      </p:sp>
    </p:spTree>
    <p:extLst>
      <p:ext uri="{BB962C8B-B14F-4D97-AF65-F5344CB8AC3E}">
        <p14:creationId xmlns:p14="http://schemas.microsoft.com/office/powerpoint/2010/main" val="17845125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Process of discovery and determination with rigor to qualify and quantify how </a:t>
            </a:r>
            <a:r>
              <a:rPr lang="en-US" dirty="0" err="1" smtClean="0"/>
              <a:t>comeing</a:t>
            </a:r>
            <a:r>
              <a:rPr lang="en-US" dirty="0" smtClean="0"/>
              <a:t> together with same objectives is beneficial each of us and to consumer of health and well-being</a:t>
            </a:r>
            <a:r>
              <a:rPr lang="en-US" baseline="0" dirty="0" smtClean="0"/>
              <a:t> goods and services</a:t>
            </a:r>
            <a:endParaRPr lang="en-US" dirty="0"/>
          </a:p>
        </p:txBody>
      </p:sp>
      <p:sp>
        <p:nvSpPr>
          <p:cNvPr id="4" name="Slide Number Placeholder 3"/>
          <p:cNvSpPr>
            <a:spLocks noGrp="1"/>
          </p:cNvSpPr>
          <p:nvPr>
            <p:ph type="sldNum" sz="quarter" idx="10"/>
          </p:nvPr>
        </p:nvSpPr>
        <p:spPr/>
        <p:txBody>
          <a:bodyPr/>
          <a:lstStyle/>
          <a:p>
            <a:fld id="{563CF13C-48E1-6A4D-A24F-B2F9FB5F4FD2}" type="slidenum">
              <a:rPr lang="en-US" altLang="en-US" smtClean="0">
                <a:solidFill>
                  <a:prstClr val="black"/>
                </a:solidFill>
              </a:rPr>
              <a:pPr/>
              <a:t>3</a:t>
            </a:fld>
            <a:endParaRPr lang="en-US" altLang="en-US" dirty="0">
              <a:solidFill>
                <a:prstClr val="black"/>
              </a:solidFill>
            </a:endParaRPr>
          </a:p>
        </p:txBody>
      </p:sp>
    </p:spTree>
    <p:extLst>
      <p:ext uri="{BB962C8B-B14F-4D97-AF65-F5344CB8AC3E}">
        <p14:creationId xmlns:p14="http://schemas.microsoft.com/office/powerpoint/2010/main" val="748619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6.png"/><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2400DA74-EC8E-084F-8FAB-8DD526E16229}" type="datetimeFigureOut">
              <a:rPr lang="en-US" smtClean="0"/>
              <a:t>8/27/18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F6255A5-DB0A-8543-ABE0-58AE8B9EDB35}" type="slidenum">
              <a:rPr lang="en-US" smtClean="0"/>
              <a:t>‹#›</a:t>
            </a:fld>
            <a:endParaRPr lang="en-US"/>
          </a:p>
        </p:txBody>
      </p:sp>
    </p:spTree>
    <p:extLst>
      <p:ext uri="{BB962C8B-B14F-4D97-AF65-F5344CB8AC3E}">
        <p14:creationId xmlns:p14="http://schemas.microsoft.com/office/powerpoint/2010/main" val="2013037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400DA74-EC8E-084F-8FAB-8DD526E16229}" type="datetimeFigureOut">
              <a:rPr lang="en-US" smtClean="0"/>
              <a:t>8/27/18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F6255A5-DB0A-8543-ABE0-58AE8B9EDB35}" type="slidenum">
              <a:rPr lang="en-US" smtClean="0"/>
              <a:t>‹#›</a:t>
            </a:fld>
            <a:endParaRPr lang="en-US"/>
          </a:p>
        </p:txBody>
      </p:sp>
    </p:spTree>
    <p:extLst>
      <p:ext uri="{BB962C8B-B14F-4D97-AF65-F5344CB8AC3E}">
        <p14:creationId xmlns:p14="http://schemas.microsoft.com/office/powerpoint/2010/main" val="11068752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400DA74-EC8E-084F-8FAB-8DD526E16229}" type="datetimeFigureOut">
              <a:rPr lang="en-US" smtClean="0"/>
              <a:t>8/27/18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F6255A5-DB0A-8543-ABE0-58AE8B9EDB35}" type="slidenum">
              <a:rPr lang="en-US" smtClean="0"/>
              <a:t>‹#›</a:t>
            </a:fld>
            <a:endParaRPr lang="en-US"/>
          </a:p>
        </p:txBody>
      </p:sp>
    </p:spTree>
    <p:extLst>
      <p:ext uri="{BB962C8B-B14F-4D97-AF65-F5344CB8AC3E}">
        <p14:creationId xmlns:p14="http://schemas.microsoft.com/office/powerpoint/2010/main" val="174921173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Cover Slide_Purple on Whit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159651" y="231648"/>
            <a:ext cx="3779520" cy="2133600"/>
          </a:xfrm>
        </p:spPr>
        <p:txBody>
          <a:bodyPr/>
          <a:lstStyle>
            <a:lvl1pPr marL="0" indent="0" algn="l">
              <a:spcBef>
                <a:spcPts val="0"/>
              </a:spcBef>
              <a:buNone/>
              <a:defRPr sz="2667" b="0" i="0">
                <a:solidFill>
                  <a:schemeClr val="accent1"/>
                </a:solidFill>
                <a:latin typeface="Arial" charset="0"/>
                <a:cs typeface="Arial" charset="0"/>
              </a:defRPr>
            </a:lvl1pPr>
            <a:lvl2pPr marL="609555" indent="0" algn="ctr">
              <a:buNone/>
              <a:defRPr>
                <a:solidFill>
                  <a:schemeClr val="tx1">
                    <a:tint val="75000"/>
                  </a:schemeClr>
                </a:solidFill>
              </a:defRPr>
            </a:lvl2pPr>
            <a:lvl3pPr marL="1219110" indent="0" algn="ctr">
              <a:buNone/>
              <a:defRPr>
                <a:solidFill>
                  <a:schemeClr val="tx1">
                    <a:tint val="75000"/>
                  </a:schemeClr>
                </a:solidFill>
              </a:defRPr>
            </a:lvl3pPr>
            <a:lvl4pPr marL="1828664" indent="0" algn="ctr">
              <a:buNone/>
              <a:defRPr>
                <a:solidFill>
                  <a:schemeClr val="tx1">
                    <a:tint val="75000"/>
                  </a:schemeClr>
                </a:solidFill>
              </a:defRPr>
            </a:lvl4pPr>
            <a:lvl5pPr marL="2438218" indent="0" algn="ctr">
              <a:buNone/>
              <a:defRPr>
                <a:solidFill>
                  <a:schemeClr val="tx1">
                    <a:tint val="75000"/>
                  </a:schemeClr>
                </a:solidFill>
              </a:defRPr>
            </a:lvl5pPr>
            <a:lvl6pPr marL="3047772" indent="0" algn="ctr">
              <a:buNone/>
              <a:defRPr>
                <a:solidFill>
                  <a:schemeClr val="tx1">
                    <a:tint val="75000"/>
                  </a:schemeClr>
                </a:solidFill>
              </a:defRPr>
            </a:lvl6pPr>
            <a:lvl7pPr marL="3657327" indent="0" algn="ctr">
              <a:buNone/>
              <a:defRPr>
                <a:solidFill>
                  <a:schemeClr val="tx1">
                    <a:tint val="75000"/>
                  </a:schemeClr>
                </a:solidFill>
              </a:defRPr>
            </a:lvl7pPr>
            <a:lvl8pPr marL="4266880" indent="0" algn="ctr">
              <a:buNone/>
              <a:defRPr>
                <a:solidFill>
                  <a:schemeClr val="tx1">
                    <a:tint val="75000"/>
                  </a:schemeClr>
                </a:solidFill>
              </a:defRPr>
            </a:lvl8pPr>
            <a:lvl9pPr marL="4876435" indent="0" algn="ctr">
              <a:buNone/>
              <a:defRPr>
                <a:solidFill>
                  <a:schemeClr val="tx1">
                    <a:tint val="75000"/>
                  </a:schemeClr>
                </a:solidFill>
              </a:defRPr>
            </a:lvl9pPr>
          </a:lstStyle>
          <a:p>
            <a:r>
              <a:rPr lang="en-US" smtClean="0"/>
              <a:t>Click to edit Master subtitle style</a:t>
            </a:r>
            <a:endParaRPr lang="en-US" dirty="0"/>
          </a:p>
        </p:txBody>
      </p:sp>
      <p:sp>
        <p:nvSpPr>
          <p:cNvPr id="11" name="Title 10"/>
          <p:cNvSpPr>
            <a:spLocks noGrp="1"/>
          </p:cNvSpPr>
          <p:nvPr>
            <p:ph type="title"/>
          </p:nvPr>
        </p:nvSpPr>
        <p:spPr>
          <a:xfrm>
            <a:off x="304800" y="231648"/>
            <a:ext cx="3779520" cy="2133600"/>
          </a:xfrm>
        </p:spPr>
        <p:txBody>
          <a:bodyPr/>
          <a:lstStyle>
            <a:lvl1pPr>
              <a:defRPr b="0" i="0">
                <a:solidFill>
                  <a:schemeClr val="accent1"/>
                </a:solidFill>
                <a:latin typeface="Arial" charset="0"/>
                <a:cs typeface="Arial" charset="0"/>
              </a:defRPr>
            </a:lvl1pPr>
          </a:lstStyle>
          <a:p>
            <a:r>
              <a:rPr lang="en-US" smtClean="0"/>
              <a:t>Click to edit Master title style</a:t>
            </a:r>
            <a:endParaRPr lang="en-US" dirty="0"/>
          </a:p>
        </p:txBody>
      </p:sp>
      <p:pic>
        <p:nvPicPr>
          <p:cNvPr id="6" name="Picture 5" descr="ibm_blu40.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4809" y="6280412"/>
            <a:ext cx="633985" cy="257040"/>
          </a:xfrm>
          <a:prstGeom prst="rect">
            <a:avLst/>
          </a:prstGeom>
        </p:spPr>
      </p:pic>
      <p:pic>
        <p:nvPicPr>
          <p:cNvPr id="9" name="Picture 8"/>
          <p:cNvPicPr>
            <a:picLocks noChangeAspect="1"/>
          </p:cNvPicPr>
          <p:nvPr userDrawn="1"/>
        </p:nvPicPr>
        <p:blipFill rotWithShape="1">
          <a:blip r:embed="rId3">
            <a:extLst>
              <a:ext uri="{28A0092B-C50C-407E-A947-70E740481C1C}">
                <a14:useLocalDpi xmlns:a14="http://schemas.microsoft.com/office/drawing/2010/main" val="0"/>
              </a:ext>
            </a:extLst>
          </a:blip>
          <a:srcRect l="-765" t="-873" r="1" b="3384"/>
          <a:stretch/>
        </p:blipFill>
        <p:spPr>
          <a:xfrm>
            <a:off x="6795920" y="1817516"/>
            <a:ext cx="5396089" cy="5040489"/>
          </a:xfrm>
          <a:prstGeom prst="rect">
            <a:avLst/>
          </a:prstGeom>
        </p:spPr>
      </p:pic>
      <p:sp>
        <p:nvSpPr>
          <p:cNvPr id="2" name="TextBox 1"/>
          <p:cNvSpPr txBox="1"/>
          <p:nvPr userDrawn="1"/>
        </p:nvSpPr>
        <p:spPr>
          <a:xfrm>
            <a:off x="2116382" y="6203747"/>
            <a:ext cx="2525119" cy="379656"/>
          </a:xfrm>
          <a:prstGeom prst="rect">
            <a:avLst/>
          </a:prstGeom>
          <a:noFill/>
        </p:spPr>
        <p:txBody>
          <a:bodyPr wrap="square" rtlCol="0">
            <a:spAutoFit/>
          </a:bodyPr>
          <a:lstStyle/>
          <a:p>
            <a:pPr defTabSz="609585" eaLnBrk="0" fontAlgn="base" hangingPunct="0">
              <a:spcBef>
                <a:spcPct val="0"/>
              </a:spcBef>
              <a:spcAft>
                <a:spcPct val="0"/>
              </a:spcAft>
            </a:pPr>
            <a:r>
              <a:rPr lang="en-US" sz="1867" dirty="0">
                <a:solidFill>
                  <a:srgbClr val="7CC7FF">
                    <a:lumMod val="50000"/>
                  </a:srgbClr>
                </a:solidFill>
                <a:ea typeface="ＭＳ Ｐゴシック" charset="-128"/>
              </a:rPr>
              <a:t>IBM Confidential</a:t>
            </a:r>
          </a:p>
        </p:txBody>
      </p:sp>
      <p:sp>
        <p:nvSpPr>
          <p:cNvPr id="4" name="TextBox 3"/>
          <p:cNvSpPr txBox="1"/>
          <p:nvPr userDrawn="1"/>
        </p:nvSpPr>
        <p:spPr>
          <a:xfrm>
            <a:off x="304800" y="3153280"/>
            <a:ext cx="2741456" cy="748988"/>
          </a:xfrm>
          <a:prstGeom prst="rect">
            <a:avLst/>
          </a:prstGeom>
          <a:noFill/>
        </p:spPr>
        <p:txBody>
          <a:bodyPr wrap="none" rtlCol="0">
            <a:spAutoFit/>
          </a:bodyPr>
          <a:lstStyle/>
          <a:p>
            <a:pPr defTabSz="609585" eaLnBrk="0" fontAlgn="base" hangingPunct="0">
              <a:spcBef>
                <a:spcPct val="0"/>
              </a:spcBef>
              <a:spcAft>
                <a:spcPct val="0"/>
              </a:spcAft>
            </a:pPr>
            <a:r>
              <a:rPr lang="en-US" sz="4267" dirty="0">
                <a:solidFill>
                  <a:srgbClr val="00B0F0"/>
                </a:solidFill>
                <a:ea typeface="ＭＳ Ｐゴシック" charset="-128"/>
              </a:rPr>
              <a:t>IBM Cloud</a:t>
            </a:r>
          </a:p>
        </p:txBody>
      </p:sp>
    </p:spTree>
    <p:extLst/>
  </p:cSld>
  <p:clrMapOvr>
    <a:masterClrMapping/>
  </p:clrMapOvr>
  <p:extLst mod="1">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1_Cover Slide_Teal on Whit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159651" y="231648"/>
            <a:ext cx="3779520" cy="2133600"/>
          </a:xfrm>
        </p:spPr>
        <p:txBody>
          <a:bodyPr/>
          <a:lstStyle>
            <a:lvl1pPr marL="0" indent="0" algn="l">
              <a:spcBef>
                <a:spcPts val="0"/>
              </a:spcBef>
              <a:buNone/>
              <a:defRPr sz="2667" b="0" i="0">
                <a:solidFill>
                  <a:schemeClr val="accent4"/>
                </a:solidFill>
                <a:latin typeface="Arial" charset="0"/>
                <a:cs typeface="Arial" charset="0"/>
              </a:defRPr>
            </a:lvl1pPr>
            <a:lvl2pPr marL="609555" indent="0" algn="ctr">
              <a:buNone/>
              <a:defRPr>
                <a:solidFill>
                  <a:schemeClr val="tx1">
                    <a:tint val="75000"/>
                  </a:schemeClr>
                </a:solidFill>
              </a:defRPr>
            </a:lvl2pPr>
            <a:lvl3pPr marL="1219110" indent="0" algn="ctr">
              <a:buNone/>
              <a:defRPr>
                <a:solidFill>
                  <a:schemeClr val="tx1">
                    <a:tint val="75000"/>
                  </a:schemeClr>
                </a:solidFill>
              </a:defRPr>
            </a:lvl3pPr>
            <a:lvl4pPr marL="1828664" indent="0" algn="ctr">
              <a:buNone/>
              <a:defRPr>
                <a:solidFill>
                  <a:schemeClr val="tx1">
                    <a:tint val="75000"/>
                  </a:schemeClr>
                </a:solidFill>
              </a:defRPr>
            </a:lvl4pPr>
            <a:lvl5pPr marL="2438218" indent="0" algn="ctr">
              <a:buNone/>
              <a:defRPr>
                <a:solidFill>
                  <a:schemeClr val="tx1">
                    <a:tint val="75000"/>
                  </a:schemeClr>
                </a:solidFill>
              </a:defRPr>
            </a:lvl5pPr>
            <a:lvl6pPr marL="3047772" indent="0" algn="ctr">
              <a:buNone/>
              <a:defRPr>
                <a:solidFill>
                  <a:schemeClr val="tx1">
                    <a:tint val="75000"/>
                  </a:schemeClr>
                </a:solidFill>
              </a:defRPr>
            </a:lvl6pPr>
            <a:lvl7pPr marL="3657327" indent="0" algn="ctr">
              <a:buNone/>
              <a:defRPr>
                <a:solidFill>
                  <a:schemeClr val="tx1">
                    <a:tint val="75000"/>
                  </a:schemeClr>
                </a:solidFill>
              </a:defRPr>
            </a:lvl7pPr>
            <a:lvl8pPr marL="4266880" indent="0" algn="ctr">
              <a:buNone/>
              <a:defRPr>
                <a:solidFill>
                  <a:schemeClr val="tx1">
                    <a:tint val="75000"/>
                  </a:schemeClr>
                </a:solidFill>
              </a:defRPr>
            </a:lvl8pPr>
            <a:lvl9pPr marL="4876435" indent="0" algn="ctr">
              <a:buNone/>
              <a:defRPr>
                <a:solidFill>
                  <a:schemeClr val="tx1">
                    <a:tint val="75000"/>
                  </a:schemeClr>
                </a:solidFill>
              </a:defRPr>
            </a:lvl9pPr>
          </a:lstStyle>
          <a:p>
            <a:r>
              <a:rPr lang="en-US" smtClean="0"/>
              <a:t>Click to edit Master subtitle style</a:t>
            </a:r>
            <a:endParaRPr lang="en-US" dirty="0"/>
          </a:p>
        </p:txBody>
      </p:sp>
      <p:sp>
        <p:nvSpPr>
          <p:cNvPr id="11" name="Title 10"/>
          <p:cNvSpPr>
            <a:spLocks noGrp="1"/>
          </p:cNvSpPr>
          <p:nvPr>
            <p:ph type="title"/>
          </p:nvPr>
        </p:nvSpPr>
        <p:spPr>
          <a:xfrm>
            <a:off x="304800" y="231648"/>
            <a:ext cx="3779520" cy="2133600"/>
          </a:xfrm>
        </p:spPr>
        <p:txBody>
          <a:bodyPr/>
          <a:lstStyle>
            <a:lvl1pPr>
              <a:defRPr b="0" i="0">
                <a:solidFill>
                  <a:schemeClr val="accent4"/>
                </a:solidFill>
                <a:latin typeface="Arial" charset="0"/>
                <a:cs typeface="Arial" charset="0"/>
              </a:defRPr>
            </a:lvl1pPr>
          </a:lstStyle>
          <a:p>
            <a:r>
              <a:rPr lang="en-US" smtClean="0"/>
              <a:t>Click to edit Master title style</a:t>
            </a:r>
            <a:endParaRPr lang="en-US" dirty="0"/>
          </a:p>
        </p:txBody>
      </p:sp>
      <p:pic>
        <p:nvPicPr>
          <p:cNvPr id="8" name="Picture 7" descr="ibm_teal40.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4801" y="6280412"/>
            <a:ext cx="633983" cy="257040"/>
          </a:xfrm>
          <a:prstGeom prst="rect">
            <a:avLst/>
          </a:prstGeom>
        </p:spPr>
      </p:pic>
      <p:pic>
        <p:nvPicPr>
          <p:cNvPr id="12" name="Picture 11"/>
          <p:cNvPicPr>
            <a:picLocks noChangeAspect="1"/>
          </p:cNvPicPr>
          <p:nvPr userDrawn="1"/>
        </p:nvPicPr>
        <p:blipFill rotWithShape="1">
          <a:blip r:embed="rId3">
            <a:extLst>
              <a:ext uri="{28A0092B-C50C-407E-A947-70E740481C1C}">
                <a14:useLocalDpi xmlns:a14="http://schemas.microsoft.com/office/drawing/2010/main" val="0"/>
              </a:ext>
            </a:extLst>
          </a:blip>
          <a:srcRect l="-387" t="-809" r="1" b="3257"/>
          <a:stretch/>
        </p:blipFill>
        <p:spPr>
          <a:xfrm>
            <a:off x="6825016" y="1822519"/>
            <a:ext cx="5366993" cy="5035484"/>
          </a:xfrm>
          <a:prstGeom prst="rect">
            <a:avLst/>
          </a:prstGeom>
        </p:spPr>
      </p:pic>
      <p:sp>
        <p:nvSpPr>
          <p:cNvPr id="7" name="TextBox 6"/>
          <p:cNvSpPr txBox="1"/>
          <p:nvPr userDrawn="1"/>
        </p:nvSpPr>
        <p:spPr>
          <a:xfrm>
            <a:off x="5463538" y="6322783"/>
            <a:ext cx="2525119" cy="318100"/>
          </a:xfrm>
          <a:prstGeom prst="rect">
            <a:avLst/>
          </a:prstGeom>
          <a:noFill/>
        </p:spPr>
        <p:txBody>
          <a:bodyPr wrap="square" rtlCol="0">
            <a:spAutoFit/>
          </a:bodyPr>
          <a:lstStyle/>
          <a:p>
            <a:pPr algn="ctr" defTabSz="609585" eaLnBrk="0" fontAlgn="base" hangingPunct="0">
              <a:spcBef>
                <a:spcPct val="0"/>
              </a:spcBef>
              <a:spcAft>
                <a:spcPct val="0"/>
              </a:spcAft>
            </a:pPr>
            <a:r>
              <a:rPr lang="en-US" sz="1467" b="1" dirty="0">
                <a:solidFill>
                  <a:srgbClr val="1E1E1E"/>
                </a:solidFill>
                <a:latin typeface="Calibri" charset="0"/>
                <a:ea typeface="Calibri" charset="0"/>
                <a:cs typeface="Calibri" charset="0"/>
              </a:rPr>
              <a:t>IBM Confidential</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2_Cover Slide_Purple_LargeAvatar">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159651" y="231648"/>
            <a:ext cx="3779520" cy="2133600"/>
          </a:xfrm>
        </p:spPr>
        <p:txBody>
          <a:bodyPr/>
          <a:lstStyle>
            <a:lvl1pPr marL="0" indent="0" algn="l">
              <a:spcBef>
                <a:spcPts val="0"/>
              </a:spcBef>
              <a:buNone/>
              <a:defRPr sz="2667" b="0" i="0">
                <a:solidFill>
                  <a:schemeClr val="accent1"/>
                </a:solidFill>
                <a:latin typeface="Arial" charset="0"/>
                <a:cs typeface="Arial" charset="0"/>
              </a:defRPr>
            </a:lvl1pPr>
            <a:lvl2pPr marL="609555" indent="0" algn="ctr">
              <a:buNone/>
              <a:defRPr>
                <a:solidFill>
                  <a:schemeClr val="tx1">
                    <a:tint val="75000"/>
                  </a:schemeClr>
                </a:solidFill>
              </a:defRPr>
            </a:lvl2pPr>
            <a:lvl3pPr marL="1219110" indent="0" algn="ctr">
              <a:buNone/>
              <a:defRPr>
                <a:solidFill>
                  <a:schemeClr val="tx1">
                    <a:tint val="75000"/>
                  </a:schemeClr>
                </a:solidFill>
              </a:defRPr>
            </a:lvl3pPr>
            <a:lvl4pPr marL="1828664" indent="0" algn="ctr">
              <a:buNone/>
              <a:defRPr>
                <a:solidFill>
                  <a:schemeClr val="tx1">
                    <a:tint val="75000"/>
                  </a:schemeClr>
                </a:solidFill>
              </a:defRPr>
            </a:lvl4pPr>
            <a:lvl5pPr marL="2438218" indent="0" algn="ctr">
              <a:buNone/>
              <a:defRPr>
                <a:solidFill>
                  <a:schemeClr val="tx1">
                    <a:tint val="75000"/>
                  </a:schemeClr>
                </a:solidFill>
              </a:defRPr>
            </a:lvl5pPr>
            <a:lvl6pPr marL="3047772" indent="0" algn="ctr">
              <a:buNone/>
              <a:defRPr>
                <a:solidFill>
                  <a:schemeClr val="tx1">
                    <a:tint val="75000"/>
                  </a:schemeClr>
                </a:solidFill>
              </a:defRPr>
            </a:lvl6pPr>
            <a:lvl7pPr marL="3657327" indent="0" algn="ctr">
              <a:buNone/>
              <a:defRPr>
                <a:solidFill>
                  <a:schemeClr val="tx1">
                    <a:tint val="75000"/>
                  </a:schemeClr>
                </a:solidFill>
              </a:defRPr>
            </a:lvl7pPr>
            <a:lvl8pPr marL="4266880" indent="0" algn="ctr">
              <a:buNone/>
              <a:defRPr>
                <a:solidFill>
                  <a:schemeClr val="tx1">
                    <a:tint val="75000"/>
                  </a:schemeClr>
                </a:solidFill>
              </a:defRPr>
            </a:lvl8pPr>
            <a:lvl9pPr marL="4876435" indent="0" algn="ctr">
              <a:buNone/>
              <a:defRPr>
                <a:solidFill>
                  <a:schemeClr val="tx1">
                    <a:tint val="75000"/>
                  </a:schemeClr>
                </a:solidFill>
              </a:defRPr>
            </a:lvl9pPr>
          </a:lstStyle>
          <a:p>
            <a:r>
              <a:rPr lang="en-US" smtClean="0"/>
              <a:t>Click to edit Master subtitle style</a:t>
            </a:r>
            <a:endParaRPr lang="en-US" dirty="0"/>
          </a:p>
        </p:txBody>
      </p:sp>
      <p:sp>
        <p:nvSpPr>
          <p:cNvPr id="11" name="Title 10"/>
          <p:cNvSpPr>
            <a:spLocks noGrp="1"/>
          </p:cNvSpPr>
          <p:nvPr>
            <p:ph type="title"/>
          </p:nvPr>
        </p:nvSpPr>
        <p:spPr>
          <a:xfrm>
            <a:off x="304800" y="231648"/>
            <a:ext cx="3779520" cy="2133600"/>
          </a:xfrm>
        </p:spPr>
        <p:txBody>
          <a:bodyPr/>
          <a:lstStyle>
            <a:lvl1pPr>
              <a:defRPr b="0" i="0">
                <a:solidFill>
                  <a:schemeClr val="accent1"/>
                </a:solidFill>
                <a:latin typeface="Arial" charset="0"/>
                <a:cs typeface="Arial" charset="0"/>
              </a:defRPr>
            </a:lvl1pPr>
          </a:lstStyle>
          <a:p>
            <a:r>
              <a:rPr lang="en-US" smtClean="0"/>
              <a:t>Click to edit Master title style</a:t>
            </a:r>
            <a:endParaRPr lang="en-US" dirty="0"/>
          </a:p>
        </p:txBody>
      </p:sp>
      <p:pic>
        <p:nvPicPr>
          <p:cNvPr id="12" name="Picture 11" descr="IBM_WatsonHealth_Logotype_Pos_newblu1_BETA-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4809" y="3089099"/>
            <a:ext cx="3623148" cy="414528"/>
          </a:xfrm>
          <a:prstGeom prst="rect">
            <a:avLst/>
          </a:prstGeom>
        </p:spPr>
      </p:pic>
      <p:pic>
        <p:nvPicPr>
          <p:cNvPr id="6" name="Picture 5" descr="ibm_blu40.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04809" y="6280412"/>
            <a:ext cx="633985" cy="257040"/>
          </a:xfrm>
          <a:prstGeom prst="rect">
            <a:avLst/>
          </a:prstGeom>
        </p:spPr>
      </p:pic>
      <p:pic>
        <p:nvPicPr>
          <p:cNvPr id="17" name="Picture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70309" y="-4233"/>
            <a:ext cx="6221691" cy="6864681"/>
          </a:xfrm>
          <a:prstGeom prst="rect">
            <a:avLst/>
          </a:prstGeom>
        </p:spPr>
      </p:pic>
      <p:sp>
        <p:nvSpPr>
          <p:cNvPr id="7" name="TextBox 6"/>
          <p:cNvSpPr txBox="1"/>
          <p:nvPr userDrawn="1"/>
        </p:nvSpPr>
        <p:spPr>
          <a:xfrm>
            <a:off x="5463538" y="6322783"/>
            <a:ext cx="2525119" cy="318100"/>
          </a:xfrm>
          <a:prstGeom prst="rect">
            <a:avLst/>
          </a:prstGeom>
          <a:noFill/>
        </p:spPr>
        <p:txBody>
          <a:bodyPr wrap="square" rtlCol="0">
            <a:spAutoFit/>
          </a:bodyPr>
          <a:lstStyle/>
          <a:p>
            <a:pPr algn="ctr" defTabSz="609585" eaLnBrk="0" fontAlgn="base" hangingPunct="0">
              <a:spcBef>
                <a:spcPct val="0"/>
              </a:spcBef>
              <a:spcAft>
                <a:spcPct val="0"/>
              </a:spcAft>
            </a:pPr>
            <a:r>
              <a:rPr lang="en-US" sz="1467" b="1" dirty="0">
                <a:solidFill>
                  <a:srgbClr val="1E1E1E"/>
                </a:solidFill>
                <a:latin typeface="Calibri" charset="0"/>
                <a:ea typeface="Calibri" charset="0"/>
                <a:cs typeface="Calibri" charset="0"/>
              </a:rPr>
              <a:t>IBM Confidential</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3_Cover Slide_Teal_LargeAvatar">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159651" y="231648"/>
            <a:ext cx="3779520" cy="2133600"/>
          </a:xfrm>
        </p:spPr>
        <p:txBody>
          <a:bodyPr/>
          <a:lstStyle>
            <a:lvl1pPr marL="0" indent="0" algn="l">
              <a:spcBef>
                <a:spcPts val="0"/>
              </a:spcBef>
              <a:buNone/>
              <a:defRPr sz="2667" b="0" i="0">
                <a:solidFill>
                  <a:schemeClr val="accent4"/>
                </a:solidFill>
                <a:latin typeface="Arial" charset="0"/>
                <a:cs typeface="Arial" charset="0"/>
              </a:defRPr>
            </a:lvl1pPr>
            <a:lvl2pPr marL="609555" indent="0" algn="ctr">
              <a:buNone/>
              <a:defRPr>
                <a:solidFill>
                  <a:schemeClr val="tx1">
                    <a:tint val="75000"/>
                  </a:schemeClr>
                </a:solidFill>
              </a:defRPr>
            </a:lvl2pPr>
            <a:lvl3pPr marL="1219110" indent="0" algn="ctr">
              <a:buNone/>
              <a:defRPr>
                <a:solidFill>
                  <a:schemeClr val="tx1">
                    <a:tint val="75000"/>
                  </a:schemeClr>
                </a:solidFill>
              </a:defRPr>
            </a:lvl3pPr>
            <a:lvl4pPr marL="1828664" indent="0" algn="ctr">
              <a:buNone/>
              <a:defRPr>
                <a:solidFill>
                  <a:schemeClr val="tx1">
                    <a:tint val="75000"/>
                  </a:schemeClr>
                </a:solidFill>
              </a:defRPr>
            </a:lvl4pPr>
            <a:lvl5pPr marL="2438218" indent="0" algn="ctr">
              <a:buNone/>
              <a:defRPr>
                <a:solidFill>
                  <a:schemeClr val="tx1">
                    <a:tint val="75000"/>
                  </a:schemeClr>
                </a:solidFill>
              </a:defRPr>
            </a:lvl5pPr>
            <a:lvl6pPr marL="3047772" indent="0" algn="ctr">
              <a:buNone/>
              <a:defRPr>
                <a:solidFill>
                  <a:schemeClr val="tx1">
                    <a:tint val="75000"/>
                  </a:schemeClr>
                </a:solidFill>
              </a:defRPr>
            </a:lvl6pPr>
            <a:lvl7pPr marL="3657327" indent="0" algn="ctr">
              <a:buNone/>
              <a:defRPr>
                <a:solidFill>
                  <a:schemeClr val="tx1">
                    <a:tint val="75000"/>
                  </a:schemeClr>
                </a:solidFill>
              </a:defRPr>
            </a:lvl7pPr>
            <a:lvl8pPr marL="4266880" indent="0" algn="ctr">
              <a:buNone/>
              <a:defRPr>
                <a:solidFill>
                  <a:schemeClr val="tx1">
                    <a:tint val="75000"/>
                  </a:schemeClr>
                </a:solidFill>
              </a:defRPr>
            </a:lvl8pPr>
            <a:lvl9pPr marL="4876435" indent="0" algn="ctr">
              <a:buNone/>
              <a:defRPr>
                <a:solidFill>
                  <a:schemeClr val="tx1">
                    <a:tint val="75000"/>
                  </a:schemeClr>
                </a:solidFill>
              </a:defRPr>
            </a:lvl9pPr>
          </a:lstStyle>
          <a:p>
            <a:r>
              <a:rPr lang="en-US" smtClean="0"/>
              <a:t>Click to edit Master subtitle style</a:t>
            </a:r>
            <a:endParaRPr lang="en-US" dirty="0"/>
          </a:p>
        </p:txBody>
      </p:sp>
      <p:sp>
        <p:nvSpPr>
          <p:cNvPr id="11" name="Title 10"/>
          <p:cNvSpPr>
            <a:spLocks noGrp="1"/>
          </p:cNvSpPr>
          <p:nvPr>
            <p:ph type="title"/>
          </p:nvPr>
        </p:nvSpPr>
        <p:spPr>
          <a:xfrm>
            <a:off x="304800" y="231648"/>
            <a:ext cx="3779520" cy="2133600"/>
          </a:xfrm>
        </p:spPr>
        <p:txBody>
          <a:bodyPr/>
          <a:lstStyle>
            <a:lvl1pPr>
              <a:defRPr b="0" i="0">
                <a:solidFill>
                  <a:schemeClr val="accent4"/>
                </a:solidFill>
                <a:latin typeface="Arial" charset="0"/>
                <a:cs typeface="Arial" charset="0"/>
              </a:defRPr>
            </a:lvl1pPr>
          </a:lstStyle>
          <a:p>
            <a:r>
              <a:rPr lang="en-US" smtClean="0"/>
              <a:t>Click to edit Master title style</a:t>
            </a:r>
            <a:endParaRPr lang="en-US" dirty="0"/>
          </a:p>
        </p:txBody>
      </p:sp>
      <p:pic>
        <p:nvPicPr>
          <p:cNvPr id="7" name="Picture 6" descr="ibm_teal40.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4801" y="6280412"/>
            <a:ext cx="633983" cy="257040"/>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76365" y="0"/>
            <a:ext cx="6215635" cy="6858000"/>
          </a:xfrm>
          <a:prstGeom prst="rect">
            <a:avLst/>
          </a:prstGeom>
        </p:spPr>
      </p:pic>
      <p:pic>
        <p:nvPicPr>
          <p:cNvPr id="10" name="Picture 9" descr="IBM_WatsonHealth_Logotype_Pos_green_BETA.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04800" y="3096865"/>
            <a:ext cx="3623147" cy="414528"/>
          </a:xfrm>
          <a:prstGeom prst="rect">
            <a:avLst/>
          </a:prstGeom>
        </p:spPr>
      </p:pic>
      <p:sp>
        <p:nvSpPr>
          <p:cNvPr id="9" name="TextBox 8"/>
          <p:cNvSpPr txBox="1"/>
          <p:nvPr userDrawn="1"/>
        </p:nvSpPr>
        <p:spPr>
          <a:xfrm>
            <a:off x="5463538" y="6322783"/>
            <a:ext cx="2525119" cy="318100"/>
          </a:xfrm>
          <a:prstGeom prst="rect">
            <a:avLst/>
          </a:prstGeom>
          <a:noFill/>
        </p:spPr>
        <p:txBody>
          <a:bodyPr wrap="square" rtlCol="0">
            <a:spAutoFit/>
          </a:bodyPr>
          <a:lstStyle/>
          <a:p>
            <a:pPr algn="ctr" defTabSz="609585" eaLnBrk="0" fontAlgn="base" hangingPunct="0">
              <a:spcBef>
                <a:spcPct val="0"/>
              </a:spcBef>
              <a:spcAft>
                <a:spcPct val="0"/>
              </a:spcAft>
            </a:pPr>
            <a:r>
              <a:rPr lang="en-US" sz="1467" b="1" dirty="0">
                <a:solidFill>
                  <a:srgbClr val="1E1E1E"/>
                </a:solidFill>
                <a:latin typeface="Calibri" charset="0"/>
                <a:ea typeface="Calibri" charset="0"/>
                <a:cs typeface="Calibri" charset="0"/>
              </a:rPr>
              <a:t>IBM Confidential</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p:cSld name="Divider">
    <p:spTree>
      <p:nvGrpSpPr>
        <p:cNvPr id="1" name=""/>
        <p:cNvGrpSpPr/>
        <p:nvPr/>
      </p:nvGrpSpPr>
      <p:grpSpPr>
        <a:xfrm>
          <a:off x="0" y="0"/>
          <a:ext cx="0" cy="0"/>
          <a:chOff x="0" y="0"/>
          <a:chExt cx="0" cy="0"/>
        </a:xfrm>
      </p:grpSpPr>
      <p:sp>
        <p:nvSpPr>
          <p:cNvPr id="2" name="Title 1"/>
          <p:cNvSpPr>
            <a:spLocks noGrp="1"/>
          </p:cNvSpPr>
          <p:nvPr>
            <p:ph type="title"/>
          </p:nvPr>
        </p:nvSpPr>
        <p:spPr>
          <a:xfrm>
            <a:off x="304800" y="231648"/>
            <a:ext cx="5730240" cy="3048000"/>
          </a:xfrm>
        </p:spPr>
        <p:txBody>
          <a:bodyPr/>
          <a:lstStyle/>
          <a:p>
            <a:r>
              <a:rPr lang="en-US" smtClean="0"/>
              <a:t>Click to edit Master title style</a:t>
            </a:r>
            <a:endParaRPr lang="en-US" dirty="0"/>
          </a:p>
        </p:txBody>
      </p:sp>
    </p:spTree>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Title (above) + object + content (2 Column)">
    <p:spTree>
      <p:nvGrpSpPr>
        <p:cNvPr id="1" name=""/>
        <p:cNvGrpSpPr/>
        <p:nvPr/>
      </p:nvGrpSpPr>
      <p:grpSpPr>
        <a:xfrm>
          <a:off x="0" y="0"/>
          <a:ext cx="0" cy="0"/>
          <a:chOff x="0" y="0"/>
          <a:chExt cx="0" cy="0"/>
        </a:xfrm>
      </p:grpSpPr>
      <p:sp>
        <p:nvSpPr>
          <p:cNvPr id="9" name="Picture Placeholder 8"/>
          <p:cNvSpPr>
            <a:spLocks noGrp="1"/>
          </p:cNvSpPr>
          <p:nvPr>
            <p:ph type="pic" sz="quarter" idx="14"/>
          </p:nvPr>
        </p:nvSpPr>
        <p:spPr>
          <a:xfrm>
            <a:off x="304800" y="1553638"/>
            <a:ext cx="5770880" cy="4247727"/>
          </a:xfrm>
        </p:spPr>
        <p:txBody>
          <a:bodyPr/>
          <a:lstStyle/>
          <a:p>
            <a:r>
              <a:rPr lang="en-US" smtClean="0"/>
              <a:t>Drag picture to placeholder or click icon to add</a:t>
            </a:r>
            <a:endParaRPr lang="en-US"/>
          </a:p>
        </p:txBody>
      </p:sp>
      <p:sp>
        <p:nvSpPr>
          <p:cNvPr id="3" name="Content Placeholder 2"/>
          <p:cNvSpPr>
            <a:spLocks noGrp="1"/>
          </p:cNvSpPr>
          <p:nvPr>
            <p:ph idx="1"/>
          </p:nvPr>
        </p:nvSpPr>
        <p:spPr>
          <a:xfrm>
            <a:off x="6271169" y="2597429"/>
            <a:ext cx="5422144" cy="3185643"/>
          </a:xfrm>
        </p:spPr>
        <p:txBody>
          <a:bodyPr/>
          <a:lstStyle>
            <a:lvl1pPr marL="0" indent="0">
              <a:defRPr/>
            </a:lvl1pPr>
            <a:lvl2pPr marL="16933" indent="-16933">
              <a:tabLst/>
              <a:defRPr/>
            </a:lvl2pPr>
            <a:lvl3pPr marL="16933" indent="-16933">
              <a:tabLst/>
              <a:defRPr/>
            </a:lvl3pPr>
            <a:lvl4pPr marL="16933" indent="-16933">
              <a:tabLst/>
              <a:defRPr/>
            </a:lvl4pPr>
            <a:lvl5pPr marL="16933" indent="-16933">
              <a:tabLst/>
              <a:defRPr/>
            </a:lvl5pPr>
          </a:lstStyle>
          <a:p>
            <a:pPr lvl="0"/>
            <a:r>
              <a:rPr lang="en-US" noProof="0" smtClean="0"/>
              <a:t>Click to edit Master text styles</a:t>
            </a:r>
          </a:p>
        </p:txBody>
      </p:sp>
      <p:sp>
        <p:nvSpPr>
          <p:cNvPr id="7" name="Title 6"/>
          <p:cNvSpPr>
            <a:spLocks noGrp="1"/>
          </p:cNvSpPr>
          <p:nvPr>
            <p:ph type="title"/>
          </p:nvPr>
        </p:nvSpPr>
        <p:spPr>
          <a:xfrm>
            <a:off x="304809" y="231648"/>
            <a:ext cx="5966369" cy="1219200"/>
          </a:xfrm>
        </p:spPr>
        <p:txBody>
          <a:bodyPr/>
          <a:lstStyle/>
          <a:p>
            <a:r>
              <a:rPr lang="en-US" noProof="0" smtClean="0"/>
              <a:t>Click to edit Master title style</a:t>
            </a:r>
            <a:endParaRPr lang="en-US" noProof="0"/>
          </a:p>
        </p:txBody>
      </p:sp>
    </p:spTree>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1_Title (above) + graphic (1-column)">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9" y="1460413"/>
            <a:ext cx="11388513" cy="4322656"/>
          </a:xfrm>
        </p:spPr>
        <p:txBody>
          <a:bodyPr/>
          <a:lstStyle>
            <a:lvl1pPr marL="0" indent="0">
              <a:spcBef>
                <a:spcPts val="0"/>
              </a:spcBef>
              <a:defRPr/>
            </a:lvl1pPr>
          </a:lstStyle>
          <a:p>
            <a:pPr lvl="0"/>
            <a:r>
              <a:rPr lang="en-US" noProof="0" smtClean="0"/>
              <a:t>Click to edit Master text styles</a:t>
            </a:r>
          </a:p>
        </p:txBody>
      </p:sp>
      <p:sp>
        <p:nvSpPr>
          <p:cNvPr id="7" name="Title 6"/>
          <p:cNvSpPr>
            <a:spLocks noGrp="1"/>
          </p:cNvSpPr>
          <p:nvPr>
            <p:ph type="title"/>
          </p:nvPr>
        </p:nvSpPr>
        <p:spPr>
          <a:xfrm>
            <a:off x="304809" y="231648"/>
            <a:ext cx="5966369" cy="1219200"/>
          </a:xfrm>
        </p:spPr>
        <p:txBody>
          <a:bodyPr/>
          <a:lstStyle/>
          <a:p>
            <a:r>
              <a:rPr lang="en-US" noProof="0" smtClean="0"/>
              <a:t>Click to edit Master title style</a:t>
            </a:r>
            <a:endParaRPr lang="en-US" noProof="0"/>
          </a:p>
        </p:txBody>
      </p:sp>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l="-765" t="-873" r="1" b="3384"/>
          <a:stretch/>
        </p:blipFill>
        <p:spPr>
          <a:xfrm>
            <a:off x="10842173" y="5597121"/>
            <a:ext cx="1349836" cy="1260883"/>
          </a:xfrm>
          <a:prstGeom prst="rect">
            <a:avLst/>
          </a:prstGeom>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Title (above) + content (2-columns)">
    <p:spTree>
      <p:nvGrpSpPr>
        <p:cNvPr id="1" name=""/>
        <p:cNvGrpSpPr/>
        <p:nvPr/>
      </p:nvGrpSpPr>
      <p:grpSpPr>
        <a:xfrm>
          <a:off x="0" y="0"/>
          <a:ext cx="0" cy="0"/>
          <a:chOff x="0" y="0"/>
          <a:chExt cx="0" cy="0"/>
        </a:xfrm>
      </p:grpSpPr>
      <p:sp>
        <p:nvSpPr>
          <p:cNvPr id="11" name="Content Placeholder 2"/>
          <p:cNvSpPr>
            <a:spLocks noGrp="1"/>
          </p:cNvSpPr>
          <p:nvPr>
            <p:ph idx="16"/>
          </p:nvPr>
        </p:nvSpPr>
        <p:spPr>
          <a:xfrm>
            <a:off x="6091767" y="1467823"/>
            <a:ext cx="5669237" cy="4322656"/>
          </a:xfrm>
        </p:spPr>
        <p:txBody>
          <a:bodyPr/>
          <a:lstStyle>
            <a:lvl1pPr marL="0" indent="0">
              <a:spcBef>
                <a:spcPts val="0"/>
              </a:spcBef>
              <a:defRPr/>
            </a:lvl1pPr>
          </a:lstStyle>
          <a:p>
            <a:pPr lvl="0"/>
            <a:r>
              <a:rPr lang="en-US" noProof="0" smtClean="0"/>
              <a:t>Click to edit Master text styles</a:t>
            </a:r>
          </a:p>
        </p:txBody>
      </p:sp>
      <p:sp>
        <p:nvSpPr>
          <p:cNvPr id="10" name="Content Placeholder 2"/>
          <p:cNvSpPr>
            <a:spLocks noGrp="1"/>
          </p:cNvSpPr>
          <p:nvPr>
            <p:ph idx="15"/>
          </p:nvPr>
        </p:nvSpPr>
        <p:spPr>
          <a:xfrm>
            <a:off x="304802" y="1467823"/>
            <a:ext cx="5416549" cy="4322656"/>
          </a:xfrm>
        </p:spPr>
        <p:txBody>
          <a:bodyPr/>
          <a:lstStyle>
            <a:lvl1pPr marL="0" indent="0">
              <a:spcBef>
                <a:spcPts val="0"/>
              </a:spcBef>
              <a:defRPr/>
            </a:lvl1pPr>
          </a:lstStyle>
          <a:p>
            <a:pPr lvl="0"/>
            <a:r>
              <a:rPr lang="en-US" noProof="0" smtClean="0"/>
              <a:t>Click to edit Master text styles</a:t>
            </a:r>
          </a:p>
        </p:txBody>
      </p:sp>
      <p:sp>
        <p:nvSpPr>
          <p:cNvPr id="7" name="Title 6"/>
          <p:cNvSpPr>
            <a:spLocks noGrp="1"/>
          </p:cNvSpPr>
          <p:nvPr>
            <p:ph type="title"/>
          </p:nvPr>
        </p:nvSpPr>
        <p:spPr>
          <a:xfrm>
            <a:off x="304809" y="231648"/>
            <a:ext cx="5966369" cy="1219200"/>
          </a:xfrm>
        </p:spPr>
        <p:txBody>
          <a:bodyPr/>
          <a:lstStyle/>
          <a:p>
            <a:r>
              <a:rPr lang="en-US" smtClean="0"/>
              <a:t>Click to edit Master title style</a:t>
            </a:r>
            <a:endParaRPr lang="en-US" dirty="0"/>
          </a:p>
        </p:txBody>
      </p:sp>
    </p:spTree>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400DA74-EC8E-084F-8FAB-8DD526E16229}" type="datetimeFigureOut">
              <a:rPr lang="en-US" smtClean="0"/>
              <a:t>8/27/18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F6255A5-DB0A-8543-ABE0-58AE8B9EDB35}" type="slidenum">
              <a:rPr lang="en-US" smtClean="0"/>
              <a:t>‹#›</a:t>
            </a:fld>
            <a:endParaRPr lang="en-US"/>
          </a:p>
        </p:txBody>
      </p:sp>
    </p:spTree>
    <p:extLst>
      <p:ext uri="{BB962C8B-B14F-4D97-AF65-F5344CB8AC3E}">
        <p14:creationId xmlns:p14="http://schemas.microsoft.com/office/powerpoint/2010/main" val="102492843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Title (above) + content (3-columns)">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1463040"/>
            <a:ext cx="3779520" cy="4322656"/>
          </a:xfrm>
        </p:spPr>
        <p:txBody>
          <a:bodyPr/>
          <a:lstStyle>
            <a:lvl1pPr marL="0" indent="0">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itle 6"/>
          <p:cNvSpPr>
            <a:spLocks noGrp="1"/>
          </p:cNvSpPr>
          <p:nvPr>
            <p:ph type="title"/>
          </p:nvPr>
        </p:nvSpPr>
        <p:spPr>
          <a:xfrm>
            <a:off x="304809" y="231648"/>
            <a:ext cx="5966369" cy="1219200"/>
          </a:xfrm>
        </p:spPr>
        <p:txBody>
          <a:bodyPr/>
          <a:lstStyle/>
          <a:p>
            <a:r>
              <a:rPr lang="en-US" smtClean="0"/>
              <a:t>Click to edit Master title style</a:t>
            </a:r>
            <a:endParaRPr lang="en-US" dirty="0"/>
          </a:p>
        </p:txBody>
      </p:sp>
      <p:sp>
        <p:nvSpPr>
          <p:cNvPr id="8" name="Content Placeholder 2"/>
          <p:cNvSpPr>
            <a:spLocks noGrp="1"/>
          </p:cNvSpPr>
          <p:nvPr>
            <p:ph idx="13"/>
          </p:nvPr>
        </p:nvSpPr>
        <p:spPr>
          <a:xfrm>
            <a:off x="8025536" y="1463040"/>
            <a:ext cx="3779520" cy="4322656"/>
          </a:xfrm>
        </p:spPr>
        <p:txBody>
          <a:bodyPr/>
          <a:lstStyle>
            <a:lvl1pPr marL="0" indent="0">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Content Placeholder 2"/>
          <p:cNvSpPr>
            <a:spLocks noGrp="1"/>
          </p:cNvSpPr>
          <p:nvPr>
            <p:ph idx="14"/>
          </p:nvPr>
        </p:nvSpPr>
        <p:spPr>
          <a:xfrm>
            <a:off x="4168935" y="1463040"/>
            <a:ext cx="3779520" cy="4322656"/>
          </a:xfrm>
        </p:spPr>
        <p:txBody>
          <a:bodyPr/>
          <a:lstStyle>
            <a:lvl1pPr marL="0" indent="0">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Title (above) + content (4-columns)">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1463040"/>
            <a:ext cx="2804160" cy="4322656"/>
          </a:xfrm>
        </p:spPr>
        <p:txBody>
          <a:bodyPr/>
          <a:lstStyle>
            <a:lvl1pPr marL="0" indent="0">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itle 6"/>
          <p:cNvSpPr>
            <a:spLocks noGrp="1"/>
          </p:cNvSpPr>
          <p:nvPr>
            <p:ph type="title"/>
          </p:nvPr>
        </p:nvSpPr>
        <p:spPr>
          <a:xfrm>
            <a:off x="304809" y="231648"/>
            <a:ext cx="5966369" cy="1219200"/>
          </a:xfrm>
        </p:spPr>
        <p:txBody>
          <a:bodyPr/>
          <a:lstStyle/>
          <a:p>
            <a:r>
              <a:rPr lang="en-US" smtClean="0"/>
              <a:t>Click to edit Master title style</a:t>
            </a:r>
            <a:endParaRPr lang="en-US" dirty="0"/>
          </a:p>
        </p:txBody>
      </p:sp>
      <p:sp>
        <p:nvSpPr>
          <p:cNvPr id="8" name="Content Placeholder 2"/>
          <p:cNvSpPr>
            <a:spLocks noGrp="1"/>
          </p:cNvSpPr>
          <p:nvPr>
            <p:ph idx="13"/>
          </p:nvPr>
        </p:nvSpPr>
        <p:spPr>
          <a:xfrm>
            <a:off x="6084933" y="1463040"/>
            <a:ext cx="2804160" cy="4322656"/>
          </a:xfrm>
        </p:spPr>
        <p:txBody>
          <a:bodyPr/>
          <a:lstStyle>
            <a:lvl1pPr marL="0" indent="0">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Content Placeholder 2"/>
          <p:cNvSpPr>
            <a:spLocks noGrp="1"/>
          </p:cNvSpPr>
          <p:nvPr>
            <p:ph idx="14"/>
          </p:nvPr>
        </p:nvSpPr>
        <p:spPr>
          <a:xfrm>
            <a:off x="3217256" y="1463040"/>
            <a:ext cx="2804160" cy="4322656"/>
          </a:xfrm>
        </p:spPr>
        <p:txBody>
          <a:bodyPr/>
          <a:lstStyle>
            <a:lvl1pPr marL="0" indent="0">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Content Placeholder 2"/>
          <p:cNvSpPr>
            <a:spLocks noGrp="1"/>
          </p:cNvSpPr>
          <p:nvPr>
            <p:ph idx="15"/>
          </p:nvPr>
        </p:nvSpPr>
        <p:spPr>
          <a:xfrm>
            <a:off x="8972075" y="1463040"/>
            <a:ext cx="2804160" cy="4322656"/>
          </a:xfrm>
        </p:spPr>
        <p:txBody>
          <a:bodyPr/>
          <a:lstStyle>
            <a:lvl1pPr marL="0" indent="0">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Title (above) + blank">
    <p:spTree>
      <p:nvGrpSpPr>
        <p:cNvPr id="1" name=""/>
        <p:cNvGrpSpPr/>
        <p:nvPr/>
      </p:nvGrpSpPr>
      <p:grpSpPr>
        <a:xfrm>
          <a:off x="0" y="0"/>
          <a:ext cx="0" cy="0"/>
          <a:chOff x="0" y="0"/>
          <a:chExt cx="0" cy="0"/>
        </a:xfrm>
      </p:grpSpPr>
      <p:sp>
        <p:nvSpPr>
          <p:cNvPr id="7" name="Title 6"/>
          <p:cNvSpPr>
            <a:spLocks noGrp="1"/>
          </p:cNvSpPr>
          <p:nvPr>
            <p:ph type="title"/>
          </p:nvPr>
        </p:nvSpPr>
        <p:spPr>
          <a:xfrm>
            <a:off x="304809" y="231648"/>
            <a:ext cx="5966369" cy="1219200"/>
          </a:xfrm>
        </p:spPr>
        <p:txBody>
          <a:bodyPr/>
          <a:lstStyle/>
          <a:p>
            <a:r>
              <a:rPr lang="en-US" smtClean="0"/>
              <a:t>Click to edit Master title style</a:t>
            </a:r>
            <a:endParaRPr lang="en-US" dirty="0"/>
          </a:p>
        </p:txBody>
      </p:sp>
    </p:spTree>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2_Title (above) + blank">
    <p:spTree>
      <p:nvGrpSpPr>
        <p:cNvPr id="1" name=""/>
        <p:cNvGrpSpPr/>
        <p:nvPr/>
      </p:nvGrpSpPr>
      <p:grpSpPr>
        <a:xfrm>
          <a:off x="0" y="0"/>
          <a:ext cx="0" cy="0"/>
          <a:chOff x="0" y="0"/>
          <a:chExt cx="0" cy="0"/>
        </a:xfrm>
      </p:grpSpPr>
      <p:sp>
        <p:nvSpPr>
          <p:cNvPr id="7" name="Title 6"/>
          <p:cNvSpPr>
            <a:spLocks noGrp="1"/>
          </p:cNvSpPr>
          <p:nvPr>
            <p:ph type="title"/>
          </p:nvPr>
        </p:nvSpPr>
        <p:spPr>
          <a:xfrm>
            <a:off x="304809" y="231648"/>
            <a:ext cx="5966369" cy="1219200"/>
          </a:xfrm>
        </p:spPr>
        <p:txBody>
          <a:bodyPr/>
          <a:lstStyle/>
          <a:p>
            <a:r>
              <a:rPr lang="en-US" smtClean="0"/>
              <a:t>Click to edit Master title style</a:t>
            </a:r>
            <a:endParaRPr lang="en-US" dirty="0"/>
          </a:p>
        </p:txBody>
      </p:sp>
      <p:sp>
        <p:nvSpPr>
          <p:cNvPr id="8" name="Text Placeholder 35"/>
          <p:cNvSpPr>
            <a:spLocks noGrp="1"/>
          </p:cNvSpPr>
          <p:nvPr>
            <p:ph type="body" sz="quarter" idx="10"/>
          </p:nvPr>
        </p:nvSpPr>
        <p:spPr>
          <a:xfrm>
            <a:off x="607492" y="2440517"/>
            <a:ext cx="1746249" cy="827616"/>
          </a:xfrm>
        </p:spPr>
        <p:txBody>
          <a:bodyPr anchor="ctr" anchorCtr="0"/>
          <a:lstStyle>
            <a:lvl1pPr marL="0" indent="0" algn="l" defTabSz="609555" rtl="0" eaLnBrk="1" fontAlgn="base" hangingPunct="1">
              <a:lnSpc>
                <a:spcPct val="85000"/>
              </a:lnSpc>
              <a:spcBef>
                <a:spcPct val="0"/>
              </a:spcBef>
              <a:spcAft>
                <a:spcPct val="0"/>
              </a:spcAft>
              <a:defRPr lang="en-US" sz="1867" b="0" i="0" kern="1200" dirty="0">
                <a:solidFill>
                  <a:schemeClr val="bg1"/>
                </a:solidFill>
                <a:latin typeface="Arial" charset="0"/>
                <a:ea typeface="Arial" charset="0"/>
                <a:cs typeface="+mn-cs"/>
              </a:defRPr>
            </a:lvl1pPr>
          </a:lstStyle>
          <a:p>
            <a:pPr lvl="0"/>
            <a:r>
              <a:rPr lang="en-US" smtClean="0"/>
              <a:t>Click to edit Master text styles</a:t>
            </a:r>
          </a:p>
        </p:txBody>
      </p:sp>
      <p:sp>
        <p:nvSpPr>
          <p:cNvPr id="9" name="Text Placeholder 35"/>
          <p:cNvSpPr>
            <a:spLocks noGrp="1"/>
          </p:cNvSpPr>
          <p:nvPr>
            <p:ph type="body" sz="quarter" idx="11"/>
          </p:nvPr>
        </p:nvSpPr>
        <p:spPr>
          <a:xfrm>
            <a:off x="2827867" y="2440517"/>
            <a:ext cx="1746249" cy="827616"/>
          </a:xfrm>
        </p:spPr>
        <p:txBody>
          <a:bodyPr anchor="ctr" anchorCtr="0"/>
          <a:lstStyle>
            <a:lvl1pPr marL="0" indent="0" algn="l" defTabSz="609555" rtl="0" eaLnBrk="1" fontAlgn="base" hangingPunct="1">
              <a:lnSpc>
                <a:spcPct val="85000"/>
              </a:lnSpc>
              <a:spcBef>
                <a:spcPct val="0"/>
              </a:spcBef>
              <a:spcAft>
                <a:spcPct val="0"/>
              </a:spcAft>
              <a:defRPr lang="en-US" sz="1867" b="0" i="0" kern="1200" dirty="0">
                <a:solidFill>
                  <a:schemeClr val="bg1"/>
                </a:solidFill>
                <a:latin typeface="Arial" charset="0"/>
                <a:ea typeface="Arial" charset="0"/>
                <a:cs typeface="+mn-cs"/>
              </a:defRPr>
            </a:lvl1pPr>
          </a:lstStyle>
          <a:p>
            <a:pPr lvl="0"/>
            <a:r>
              <a:rPr lang="en-US" smtClean="0"/>
              <a:t>Click to edit Master text styles</a:t>
            </a:r>
          </a:p>
        </p:txBody>
      </p:sp>
      <p:sp>
        <p:nvSpPr>
          <p:cNvPr id="10" name="Text Placeholder 35"/>
          <p:cNvSpPr>
            <a:spLocks noGrp="1"/>
          </p:cNvSpPr>
          <p:nvPr>
            <p:ph type="body" sz="quarter" idx="12"/>
          </p:nvPr>
        </p:nvSpPr>
        <p:spPr>
          <a:xfrm>
            <a:off x="5020742" y="2440517"/>
            <a:ext cx="1746249" cy="827616"/>
          </a:xfrm>
        </p:spPr>
        <p:txBody>
          <a:bodyPr anchor="ctr" anchorCtr="0"/>
          <a:lstStyle>
            <a:lvl1pPr marL="0" indent="0" algn="l" defTabSz="609555" rtl="0" eaLnBrk="1" fontAlgn="base" hangingPunct="1">
              <a:lnSpc>
                <a:spcPct val="85000"/>
              </a:lnSpc>
              <a:spcBef>
                <a:spcPct val="0"/>
              </a:spcBef>
              <a:spcAft>
                <a:spcPct val="0"/>
              </a:spcAft>
              <a:defRPr lang="en-US" sz="1867" b="0" i="0" kern="1200" dirty="0">
                <a:solidFill>
                  <a:schemeClr val="bg1"/>
                </a:solidFill>
                <a:latin typeface="Arial" charset="0"/>
                <a:ea typeface="Arial" charset="0"/>
                <a:cs typeface="+mn-cs"/>
              </a:defRPr>
            </a:lvl1pPr>
          </a:lstStyle>
          <a:p>
            <a:pPr lvl="0"/>
            <a:r>
              <a:rPr lang="en-US" smtClean="0"/>
              <a:t>Click to edit Master text styles</a:t>
            </a:r>
          </a:p>
        </p:txBody>
      </p:sp>
      <p:sp>
        <p:nvSpPr>
          <p:cNvPr id="11" name="Text Placeholder 35"/>
          <p:cNvSpPr>
            <a:spLocks noGrp="1"/>
          </p:cNvSpPr>
          <p:nvPr>
            <p:ph type="body" sz="quarter" idx="13"/>
          </p:nvPr>
        </p:nvSpPr>
        <p:spPr>
          <a:xfrm>
            <a:off x="7308859" y="2440517"/>
            <a:ext cx="1746249" cy="827616"/>
          </a:xfrm>
        </p:spPr>
        <p:txBody>
          <a:bodyPr anchor="ctr" anchorCtr="0"/>
          <a:lstStyle>
            <a:lvl1pPr marL="0" indent="0" algn="l" defTabSz="609555" rtl="0" eaLnBrk="1" fontAlgn="base" hangingPunct="1">
              <a:lnSpc>
                <a:spcPct val="85000"/>
              </a:lnSpc>
              <a:spcBef>
                <a:spcPct val="0"/>
              </a:spcBef>
              <a:spcAft>
                <a:spcPct val="0"/>
              </a:spcAft>
              <a:defRPr lang="en-US" sz="1867" b="0" i="0" kern="1200" dirty="0">
                <a:solidFill>
                  <a:schemeClr val="bg1"/>
                </a:solidFill>
                <a:latin typeface="Arial" charset="0"/>
                <a:ea typeface="Arial" charset="0"/>
                <a:cs typeface="+mn-cs"/>
              </a:defRPr>
            </a:lvl1pPr>
          </a:lstStyle>
          <a:p>
            <a:pPr lvl="0"/>
            <a:r>
              <a:rPr lang="en-US" smtClean="0"/>
              <a:t>Click to edit Master text styles</a:t>
            </a:r>
          </a:p>
        </p:txBody>
      </p:sp>
      <p:sp>
        <p:nvSpPr>
          <p:cNvPr id="27" name="Text Placeholder 35"/>
          <p:cNvSpPr>
            <a:spLocks noGrp="1"/>
          </p:cNvSpPr>
          <p:nvPr>
            <p:ph type="body" sz="quarter" idx="14"/>
          </p:nvPr>
        </p:nvSpPr>
        <p:spPr>
          <a:xfrm>
            <a:off x="596772" y="3973640"/>
            <a:ext cx="1746249" cy="827616"/>
          </a:xfrm>
        </p:spPr>
        <p:txBody>
          <a:bodyPr anchor="ctr"/>
          <a:lstStyle>
            <a:lvl1pPr marL="0" indent="0" algn="l" defTabSz="609555" rtl="0" eaLnBrk="1" fontAlgn="base" hangingPunct="1">
              <a:lnSpc>
                <a:spcPct val="85000"/>
              </a:lnSpc>
              <a:spcBef>
                <a:spcPct val="0"/>
              </a:spcBef>
              <a:spcAft>
                <a:spcPct val="0"/>
              </a:spcAft>
              <a:defRPr lang="en-US" sz="1867" b="0" i="0" kern="1200" baseline="0" dirty="0">
                <a:solidFill>
                  <a:schemeClr val="bg1"/>
                </a:solidFill>
                <a:latin typeface="Arial" charset="0"/>
                <a:ea typeface="Arial" charset="0"/>
                <a:cs typeface="+mn-cs"/>
              </a:defRPr>
            </a:lvl1pPr>
          </a:lstStyle>
          <a:p>
            <a:pPr lvl="0"/>
            <a:r>
              <a:rPr lang="en-US" smtClean="0"/>
              <a:t>Click to edit Master text styles</a:t>
            </a:r>
          </a:p>
        </p:txBody>
      </p:sp>
      <p:sp>
        <p:nvSpPr>
          <p:cNvPr id="28" name="Text Placeholder 35"/>
          <p:cNvSpPr>
            <a:spLocks noGrp="1"/>
          </p:cNvSpPr>
          <p:nvPr>
            <p:ph type="body" sz="quarter" idx="15"/>
          </p:nvPr>
        </p:nvSpPr>
        <p:spPr>
          <a:xfrm>
            <a:off x="2832258" y="3975308"/>
            <a:ext cx="1746249" cy="827616"/>
          </a:xfrm>
        </p:spPr>
        <p:txBody>
          <a:bodyPr anchor="ctr"/>
          <a:lstStyle>
            <a:lvl1pPr marL="0" indent="0" algn="l" defTabSz="609555" rtl="0" eaLnBrk="1" fontAlgn="base" hangingPunct="1">
              <a:lnSpc>
                <a:spcPct val="85000"/>
              </a:lnSpc>
              <a:spcBef>
                <a:spcPct val="0"/>
              </a:spcBef>
              <a:spcAft>
                <a:spcPct val="0"/>
              </a:spcAft>
              <a:defRPr lang="en-US" sz="1867" b="0" i="0" kern="1200" dirty="0">
                <a:solidFill>
                  <a:schemeClr val="bg1"/>
                </a:solidFill>
                <a:latin typeface="Arial" charset="0"/>
                <a:ea typeface="Arial" charset="0"/>
                <a:cs typeface="+mn-cs"/>
              </a:defRPr>
            </a:lvl1pPr>
          </a:lstStyle>
          <a:p>
            <a:pPr lvl="0"/>
            <a:r>
              <a:rPr lang="en-US" smtClean="0"/>
              <a:t>Click to edit Master text styles</a:t>
            </a:r>
          </a:p>
        </p:txBody>
      </p:sp>
      <p:sp>
        <p:nvSpPr>
          <p:cNvPr id="29" name="Text Placeholder 35"/>
          <p:cNvSpPr>
            <a:spLocks noGrp="1"/>
          </p:cNvSpPr>
          <p:nvPr>
            <p:ph type="body" sz="quarter" idx="16"/>
          </p:nvPr>
        </p:nvSpPr>
        <p:spPr>
          <a:xfrm>
            <a:off x="5037817" y="3975308"/>
            <a:ext cx="1746249" cy="827616"/>
          </a:xfrm>
        </p:spPr>
        <p:txBody>
          <a:bodyPr anchor="ctr"/>
          <a:lstStyle>
            <a:lvl1pPr marL="0" indent="0" algn="l" defTabSz="609555" rtl="0" eaLnBrk="1" fontAlgn="base" hangingPunct="1">
              <a:lnSpc>
                <a:spcPct val="85000"/>
              </a:lnSpc>
              <a:spcBef>
                <a:spcPct val="0"/>
              </a:spcBef>
              <a:spcAft>
                <a:spcPct val="0"/>
              </a:spcAft>
              <a:defRPr lang="en-US" sz="1867" b="0" i="0" kern="1200" dirty="0">
                <a:solidFill>
                  <a:schemeClr val="bg1"/>
                </a:solidFill>
                <a:latin typeface="Arial" charset="0"/>
                <a:ea typeface="Arial" charset="0"/>
                <a:cs typeface="+mn-cs"/>
              </a:defRPr>
            </a:lvl1pPr>
          </a:lstStyle>
          <a:p>
            <a:pPr lvl="0"/>
            <a:r>
              <a:rPr lang="en-US" smtClean="0"/>
              <a:t>Click to edit Master text styles</a:t>
            </a:r>
          </a:p>
        </p:txBody>
      </p:sp>
      <p:sp>
        <p:nvSpPr>
          <p:cNvPr id="30" name="Text Placeholder 35"/>
          <p:cNvSpPr>
            <a:spLocks noGrp="1"/>
          </p:cNvSpPr>
          <p:nvPr>
            <p:ph type="body" sz="quarter" idx="17"/>
          </p:nvPr>
        </p:nvSpPr>
        <p:spPr>
          <a:xfrm>
            <a:off x="7274854" y="3975308"/>
            <a:ext cx="1746249" cy="827616"/>
          </a:xfrm>
        </p:spPr>
        <p:txBody>
          <a:bodyPr anchor="ctr"/>
          <a:lstStyle>
            <a:lvl1pPr marL="0" indent="0" algn="l" defTabSz="609555" rtl="0" eaLnBrk="1" fontAlgn="base" hangingPunct="1">
              <a:lnSpc>
                <a:spcPct val="85000"/>
              </a:lnSpc>
              <a:spcBef>
                <a:spcPct val="0"/>
              </a:spcBef>
              <a:spcAft>
                <a:spcPct val="0"/>
              </a:spcAft>
              <a:defRPr lang="en-US" sz="1867" b="0" i="0" kern="1200" dirty="0">
                <a:solidFill>
                  <a:schemeClr val="bg1"/>
                </a:solidFill>
                <a:latin typeface="Arial" charset="0"/>
                <a:ea typeface="Arial" charset="0"/>
                <a:cs typeface="+mn-cs"/>
              </a:defRPr>
            </a:lvl1pPr>
          </a:lstStyle>
          <a:p>
            <a:pPr lvl="0"/>
            <a:r>
              <a:rPr lang="en-US" smtClean="0"/>
              <a:t>Click to edit Master text styles</a:t>
            </a:r>
          </a:p>
        </p:txBody>
      </p:sp>
      <p:sp>
        <p:nvSpPr>
          <p:cNvPr id="31" name="Text Placeholder 35"/>
          <p:cNvSpPr>
            <a:spLocks noGrp="1"/>
          </p:cNvSpPr>
          <p:nvPr>
            <p:ph type="body" sz="quarter" idx="18"/>
          </p:nvPr>
        </p:nvSpPr>
        <p:spPr>
          <a:xfrm>
            <a:off x="9658360" y="3848101"/>
            <a:ext cx="1746249" cy="827616"/>
          </a:xfrm>
        </p:spPr>
        <p:txBody>
          <a:bodyPr rIns="0" anchor="ctr"/>
          <a:lstStyle>
            <a:lvl1pPr marL="0" indent="0" algn="l" defTabSz="609555" rtl="0" eaLnBrk="1" fontAlgn="base" hangingPunct="1">
              <a:lnSpc>
                <a:spcPct val="85000"/>
              </a:lnSpc>
              <a:spcBef>
                <a:spcPct val="0"/>
              </a:spcBef>
              <a:spcAft>
                <a:spcPct val="0"/>
              </a:spcAft>
              <a:defRPr lang="en-US" sz="1867" b="0" i="0" kern="1200" dirty="0">
                <a:solidFill>
                  <a:schemeClr val="bg1"/>
                </a:solidFill>
                <a:latin typeface="Arial" charset="0"/>
                <a:ea typeface="Arial" charset="0"/>
                <a:cs typeface="+mn-cs"/>
              </a:defRPr>
            </a:lvl1pPr>
          </a:lstStyle>
          <a:p>
            <a:pPr lvl="0"/>
            <a:r>
              <a:rPr lang="en-US" smtClean="0"/>
              <a:t>Click to edit Master text styles</a:t>
            </a:r>
          </a:p>
        </p:txBody>
      </p:sp>
    </p:spTree>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1_Title (above) + blank">
    <p:spTree>
      <p:nvGrpSpPr>
        <p:cNvPr id="1" name=""/>
        <p:cNvGrpSpPr/>
        <p:nvPr/>
      </p:nvGrpSpPr>
      <p:grpSpPr>
        <a:xfrm>
          <a:off x="0" y="0"/>
          <a:ext cx="0" cy="0"/>
          <a:chOff x="0" y="0"/>
          <a:chExt cx="0" cy="0"/>
        </a:xfrm>
      </p:grpSpPr>
      <p:sp>
        <p:nvSpPr>
          <p:cNvPr id="62" name="Rounded Rectangular Callout 12"/>
          <p:cNvSpPr>
            <a:spLocks noChangeArrowheads="1"/>
          </p:cNvSpPr>
          <p:nvPr userDrawn="1"/>
        </p:nvSpPr>
        <p:spPr bwMode="auto">
          <a:xfrm>
            <a:off x="9408584" y="2973624"/>
            <a:ext cx="1676400" cy="1027173"/>
          </a:xfrm>
          <a:prstGeom prst="wedgeRoundRectCallout">
            <a:avLst>
              <a:gd name="adj1" fmla="val -69065"/>
              <a:gd name="adj2" fmla="val -31981"/>
              <a:gd name="adj3" fmla="val 16667"/>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0" tIns="0" rIns="0" bIns="0"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algn="ctr" defTabSz="609585" fontAlgn="base">
              <a:spcBef>
                <a:spcPct val="0"/>
              </a:spcBef>
              <a:spcAft>
                <a:spcPct val="0"/>
              </a:spcAft>
            </a:pPr>
            <a:endParaRPr lang="en-US" altLang="en-US" sz="1600" dirty="0">
              <a:solidFill>
                <a:srgbClr val="FFFFFF"/>
              </a:solidFill>
              <a:ea typeface="Arial" charset="0"/>
            </a:endParaRPr>
          </a:p>
        </p:txBody>
      </p:sp>
      <p:sp>
        <p:nvSpPr>
          <p:cNvPr id="63" name="Rounded Rectangular Callout 9"/>
          <p:cNvSpPr>
            <a:spLocks noChangeArrowheads="1"/>
          </p:cNvSpPr>
          <p:nvPr userDrawn="1"/>
        </p:nvSpPr>
        <p:spPr bwMode="auto">
          <a:xfrm>
            <a:off x="9359900" y="2922232"/>
            <a:ext cx="1676400" cy="1027173"/>
          </a:xfrm>
          <a:prstGeom prst="wedgeRoundRectCallout">
            <a:avLst>
              <a:gd name="adj1" fmla="val -69065"/>
              <a:gd name="adj2" fmla="val -31981"/>
              <a:gd name="adj3" fmla="val 16667"/>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0" tIns="0" rIns="0" bIns="0"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algn="ctr" defTabSz="609585" fontAlgn="base">
              <a:spcBef>
                <a:spcPct val="0"/>
              </a:spcBef>
              <a:spcAft>
                <a:spcPct val="0"/>
              </a:spcAft>
            </a:pPr>
            <a:endParaRPr lang="en-US" altLang="en-US" sz="1600" dirty="0">
              <a:solidFill>
                <a:srgbClr val="FFFFFF"/>
              </a:solidFill>
              <a:ea typeface="Arial" charset="0"/>
            </a:endParaRPr>
          </a:p>
        </p:txBody>
      </p:sp>
      <p:sp>
        <p:nvSpPr>
          <p:cNvPr id="64" name="Text Placeholder 35"/>
          <p:cNvSpPr>
            <a:spLocks noGrp="1"/>
          </p:cNvSpPr>
          <p:nvPr>
            <p:ph type="body" sz="quarter" idx="22"/>
          </p:nvPr>
        </p:nvSpPr>
        <p:spPr>
          <a:xfrm>
            <a:off x="9448800" y="3048099"/>
            <a:ext cx="1583267" cy="644772"/>
          </a:xfrm>
        </p:spPr>
        <p:txBody>
          <a:bodyPr/>
          <a:lstStyle>
            <a:lvl1pPr marL="0" indent="0">
              <a:spcBef>
                <a:spcPts val="0"/>
              </a:spcBef>
              <a:defRPr lang="en-US" sz="2133" b="0" i="0" kern="1200" smtClean="0">
                <a:solidFill>
                  <a:schemeClr val="accent1"/>
                </a:solidFill>
                <a:latin typeface="Arial" charset="0"/>
                <a:ea typeface="+mn-ea"/>
                <a:cs typeface="Arial" charset="0"/>
              </a:defRPr>
            </a:lvl1pPr>
          </a:lstStyle>
          <a:p>
            <a:pPr lvl="0"/>
            <a:r>
              <a:rPr lang="en-US" smtClean="0"/>
              <a:t>Click to edit Master text styles</a:t>
            </a:r>
          </a:p>
        </p:txBody>
      </p:sp>
      <p:sp>
        <p:nvSpPr>
          <p:cNvPr id="65" name="Text Placeholder 37"/>
          <p:cNvSpPr>
            <a:spLocks noGrp="1"/>
          </p:cNvSpPr>
          <p:nvPr>
            <p:ph type="body" sz="quarter" idx="23"/>
          </p:nvPr>
        </p:nvSpPr>
        <p:spPr>
          <a:xfrm>
            <a:off x="9453033" y="3692869"/>
            <a:ext cx="1583267" cy="205144"/>
          </a:xfrm>
        </p:spPr>
        <p:txBody>
          <a:bodyPr/>
          <a:lstStyle>
            <a:lvl1pPr algn="l" defTabSz="609555" rtl="0" eaLnBrk="1" fontAlgn="auto" hangingPunct="1">
              <a:spcBef>
                <a:spcPts val="0"/>
              </a:spcBef>
              <a:spcAft>
                <a:spcPts val="0"/>
              </a:spcAft>
              <a:defRPr lang="en-US" sz="1133" b="0" i="0" kern="1200" dirty="0" smtClean="0">
                <a:solidFill>
                  <a:srgbClr val="959595"/>
                </a:solidFill>
                <a:latin typeface="Arial" charset="0"/>
                <a:ea typeface="+mn-ea"/>
                <a:cs typeface="Arial" charset="0"/>
              </a:defRPr>
            </a:lvl1pPr>
            <a:lvl2pPr algn="l" defTabSz="609555" rtl="0" eaLnBrk="1" fontAlgn="auto" hangingPunct="1">
              <a:spcBef>
                <a:spcPts val="0"/>
              </a:spcBef>
              <a:spcAft>
                <a:spcPts val="0"/>
              </a:spcAft>
              <a:defRPr lang="en-US" sz="1133" kern="1200" dirty="0" smtClean="0">
                <a:solidFill>
                  <a:srgbClr val="959595"/>
                </a:solidFill>
                <a:latin typeface="+mn-lt"/>
                <a:ea typeface="+mn-ea"/>
                <a:cs typeface="Arial"/>
              </a:defRPr>
            </a:lvl2pPr>
            <a:lvl3pPr algn="l" defTabSz="609555" rtl="0" eaLnBrk="1" fontAlgn="auto" hangingPunct="1">
              <a:spcBef>
                <a:spcPts val="0"/>
              </a:spcBef>
              <a:spcAft>
                <a:spcPts val="0"/>
              </a:spcAft>
              <a:defRPr lang="en-US" sz="1133" kern="1200" dirty="0" smtClean="0">
                <a:solidFill>
                  <a:srgbClr val="959595"/>
                </a:solidFill>
                <a:latin typeface="+mn-lt"/>
                <a:ea typeface="+mn-ea"/>
                <a:cs typeface="Arial"/>
              </a:defRPr>
            </a:lvl3pPr>
            <a:lvl4pPr algn="l" defTabSz="609555" rtl="0" eaLnBrk="1" fontAlgn="auto" hangingPunct="1">
              <a:spcBef>
                <a:spcPts val="0"/>
              </a:spcBef>
              <a:spcAft>
                <a:spcPts val="0"/>
              </a:spcAft>
              <a:defRPr lang="en-US" sz="1133" kern="1200" dirty="0" smtClean="0">
                <a:solidFill>
                  <a:srgbClr val="959595"/>
                </a:solidFill>
                <a:latin typeface="+mn-lt"/>
                <a:ea typeface="+mn-ea"/>
                <a:cs typeface="Arial"/>
              </a:defRPr>
            </a:lvl4pPr>
            <a:lvl5pPr algn="l" defTabSz="609555" rtl="0" eaLnBrk="1" fontAlgn="auto" hangingPunct="1">
              <a:spcBef>
                <a:spcPts val="0"/>
              </a:spcBef>
              <a:spcAft>
                <a:spcPts val="0"/>
              </a:spcAft>
              <a:defRPr lang="en-US" sz="1133" kern="1200" dirty="0">
                <a:solidFill>
                  <a:srgbClr val="959595"/>
                </a:solidFill>
                <a:latin typeface="+mn-lt"/>
                <a:ea typeface="+mn-ea"/>
                <a:cs typeface="Arial"/>
              </a:defRPr>
            </a:lvl5pPr>
          </a:lstStyle>
          <a:p>
            <a:pPr lvl="0"/>
            <a:r>
              <a:rPr lang="en-US" smtClean="0"/>
              <a:t>Click to edit Master text styles</a:t>
            </a:r>
          </a:p>
        </p:txBody>
      </p:sp>
      <p:sp>
        <p:nvSpPr>
          <p:cNvPr id="66" name="Rounded Rectangular Callout 9"/>
          <p:cNvSpPr>
            <a:spLocks noChangeArrowheads="1"/>
          </p:cNvSpPr>
          <p:nvPr userDrawn="1"/>
        </p:nvSpPr>
        <p:spPr bwMode="auto">
          <a:xfrm>
            <a:off x="9359900" y="1712384"/>
            <a:ext cx="1676400" cy="1027173"/>
          </a:xfrm>
          <a:prstGeom prst="wedgeRoundRectCallout">
            <a:avLst>
              <a:gd name="adj1" fmla="val -69065"/>
              <a:gd name="adj2" fmla="val -31981"/>
              <a:gd name="adj3" fmla="val 16667"/>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0" tIns="0" rIns="0" bIns="0"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algn="ctr" defTabSz="609585" fontAlgn="base">
              <a:spcBef>
                <a:spcPct val="0"/>
              </a:spcBef>
              <a:spcAft>
                <a:spcPct val="0"/>
              </a:spcAft>
            </a:pPr>
            <a:endParaRPr lang="en-US" altLang="en-US" sz="1600" dirty="0">
              <a:solidFill>
                <a:srgbClr val="FFFFFF"/>
              </a:solidFill>
              <a:ea typeface="Arial" charset="0"/>
            </a:endParaRPr>
          </a:p>
        </p:txBody>
      </p:sp>
      <p:sp>
        <p:nvSpPr>
          <p:cNvPr id="67" name="Text Placeholder 35"/>
          <p:cNvSpPr>
            <a:spLocks noGrp="1"/>
          </p:cNvSpPr>
          <p:nvPr>
            <p:ph type="body" sz="quarter" idx="24"/>
          </p:nvPr>
        </p:nvSpPr>
        <p:spPr>
          <a:xfrm>
            <a:off x="9448800" y="1838251"/>
            <a:ext cx="1583267" cy="644772"/>
          </a:xfrm>
        </p:spPr>
        <p:txBody>
          <a:bodyPr/>
          <a:lstStyle>
            <a:lvl1pPr marL="0" indent="0">
              <a:spcBef>
                <a:spcPts val="0"/>
              </a:spcBef>
              <a:defRPr lang="en-US" sz="2133" b="0" i="0" kern="1200" smtClean="0">
                <a:solidFill>
                  <a:schemeClr val="accent1"/>
                </a:solidFill>
                <a:latin typeface="Arial" charset="0"/>
                <a:ea typeface="+mn-ea"/>
                <a:cs typeface="Arial" charset="0"/>
              </a:defRPr>
            </a:lvl1pPr>
          </a:lstStyle>
          <a:p>
            <a:pPr lvl="0"/>
            <a:r>
              <a:rPr lang="en-US" smtClean="0"/>
              <a:t>Click to edit Master text styles</a:t>
            </a:r>
          </a:p>
        </p:txBody>
      </p:sp>
      <p:sp>
        <p:nvSpPr>
          <p:cNvPr id="68" name="Text Placeholder 37"/>
          <p:cNvSpPr>
            <a:spLocks noGrp="1"/>
          </p:cNvSpPr>
          <p:nvPr>
            <p:ph type="body" sz="quarter" idx="25"/>
          </p:nvPr>
        </p:nvSpPr>
        <p:spPr>
          <a:xfrm>
            <a:off x="9453033" y="2483023"/>
            <a:ext cx="1583267" cy="205144"/>
          </a:xfrm>
        </p:spPr>
        <p:txBody>
          <a:bodyPr/>
          <a:lstStyle>
            <a:lvl1pPr algn="l" defTabSz="609555" rtl="0" eaLnBrk="1" fontAlgn="auto" hangingPunct="1">
              <a:spcBef>
                <a:spcPts val="0"/>
              </a:spcBef>
              <a:spcAft>
                <a:spcPts val="0"/>
              </a:spcAft>
              <a:defRPr lang="en-US" sz="1133" b="0" i="0" kern="1200" dirty="0" smtClean="0">
                <a:solidFill>
                  <a:srgbClr val="959595"/>
                </a:solidFill>
                <a:latin typeface="Arial" charset="0"/>
                <a:ea typeface="+mn-ea"/>
                <a:cs typeface="Arial" charset="0"/>
              </a:defRPr>
            </a:lvl1pPr>
            <a:lvl2pPr algn="l" defTabSz="609555" rtl="0" eaLnBrk="1" fontAlgn="auto" hangingPunct="1">
              <a:spcBef>
                <a:spcPts val="0"/>
              </a:spcBef>
              <a:spcAft>
                <a:spcPts val="0"/>
              </a:spcAft>
              <a:defRPr lang="en-US" sz="1133" kern="1200" dirty="0" smtClean="0">
                <a:solidFill>
                  <a:srgbClr val="959595"/>
                </a:solidFill>
                <a:latin typeface="+mn-lt"/>
                <a:ea typeface="+mn-ea"/>
                <a:cs typeface="Arial"/>
              </a:defRPr>
            </a:lvl2pPr>
            <a:lvl3pPr algn="l" defTabSz="609555" rtl="0" eaLnBrk="1" fontAlgn="auto" hangingPunct="1">
              <a:spcBef>
                <a:spcPts val="0"/>
              </a:spcBef>
              <a:spcAft>
                <a:spcPts val="0"/>
              </a:spcAft>
              <a:defRPr lang="en-US" sz="1133" kern="1200" dirty="0" smtClean="0">
                <a:solidFill>
                  <a:srgbClr val="959595"/>
                </a:solidFill>
                <a:latin typeface="+mn-lt"/>
                <a:ea typeface="+mn-ea"/>
                <a:cs typeface="Arial"/>
              </a:defRPr>
            </a:lvl3pPr>
            <a:lvl4pPr algn="l" defTabSz="609555" rtl="0" eaLnBrk="1" fontAlgn="auto" hangingPunct="1">
              <a:spcBef>
                <a:spcPts val="0"/>
              </a:spcBef>
              <a:spcAft>
                <a:spcPts val="0"/>
              </a:spcAft>
              <a:defRPr lang="en-US" sz="1133" kern="1200" dirty="0" smtClean="0">
                <a:solidFill>
                  <a:srgbClr val="959595"/>
                </a:solidFill>
                <a:latin typeface="+mn-lt"/>
                <a:ea typeface="+mn-ea"/>
                <a:cs typeface="Arial"/>
              </a:defRPr>
            </a:lvl4pPr>
            <a:lvl5pPr algn="l" defTabSz="609555" rtl="0" eaLnBrk="1" fontAlgn="auto" hangingPunct="1">
              <a:spcBef>
                <a:spcPts val="0"/>
              </a:spcBef>
              <a:spcAft>
                <a:spcPts val="0"/>
              </a:spcAft>
              <a:defRPr lang="en-US" sz="1133" kern="1200" dirty="0">
                <a:solidFill>
                  <a:srgbClr val="959595"/>
                </a:solidFill>
                <a:latin typeface="+mn-lt"/>
                <a:ea typeface="+mn-ea"/>
                <a:cs typeface="Arial"/>
              </a:defRPr>
            </a:lvl5pPr>
          </a:lstStyle>
          <a:p>
            <a:pPr lvl="0"/>
            <a:r>
              <a:rPr lang="en-US" smtClean="0"/>
              <a:t>Click to edit Master text styles</a:t>
            </a:r>
          </a:p>
        </p:txBody>
      </p:sp>
      <p:sp>
        <p:nvSpPr>
          <p:cNvPr id="69" name="Rounded Rectangular Callout 12"/>
          <p:cNvSpPr>
            <a:spLocks noChangeArrowheads="1"/>
          </p:cNvSpPr>
          <p:nvPr userDrawn="1"/>
        </p:nvSpPr>
        <p:spPr bwMode="auto">
          <a:xfrm>
            <a:off x="9408584" y="4279264"/>
            <a:ext cx="1676400" cy="1027173"/>
          </a:xfrm>
          <a:prstGeom prst="wedgeRoundRectCallout">
            <a:avLst>
              <a:gd name="adj1" fmla="val -69065"/>
              <a:gd name="adj2" fmla="val -31981"/>
              <a:gd name="adj3" fmla="val 16667"/>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0" tIns="0" rIns="0" bIns="0"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algn="ctr" defTabSz="609585" fontAlgn="base">
              <a:spcBef>
                <a:spcPct val="0"/>
              </a:spcBef>
              <a:spcAft>
                <a:spcPct val="0"/>
              </a:spcAft>
            </a:pPr>
            <a:endParaRPr lang="en-US" altLang="en-US" sz="1600" dirty="0">
              <a:solidFill>
                <a:srgbClr val="FFFFFF"/>
              </a:solidFill>
              <a:ea typeface="Arial" charset="0"/>
            </a:endParaRPr>
          </a:p>
        </p:txBody>
      </p:sp>
      <p:sp>
        <p:nvSpPr>
          <p:cNvPr id="70" name="Rounded Rectangular Callout 9"/>
          <p:cNvSpPr>
            <a:spLocks noChangeArrowheads="1"/>
          </p:cNvSpPr>
          <p:nvPr userDrawn="1"/>
        </p:nvSpPr>
        <p:spPr bwMode="auto">
          <a:xfrm>
            <a:off x="9359900" y="4227876"/>
            <a:ext cx="1676400" cy="1027173"/>
          </a:xfrm>
          <a:prstGeom prst="wedgeRoundRectCallout">
            <a:avLst>
              <a:gd name="adj1" fmla="val -69065"/>
              <a:gd name="adj2" fmla="val -31981"/>
              <a:gd name="adj3" fmla="val 16667"/>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0" tIns="0" rIns="0" bIns="0"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algn="ctr" defTabSz="609585" fontAlgn="base">
              <a:spcBef>
                <a:spcPct val="0"/>
              </a:spcBef>
              <a:spcAft>
                <a:spcPct val="0"/>
              </a:spcAft>
            </a:pPr>
            <a:endParaRPr lang="en-US" altLang="en-US" sz="1600" dirty="0">
              <a:solidFill>
                <a:srgbClr val="FFFFFF"/>
              </a:solidFill>
              <a:ea typeface="Arial" charset="0"/>
            </a:endParaRPr>
          </a:p>
        </p:txBody>
      </p:sp>
      <p:sp>
        <p:nvSpPr>
          <p:cNvPr id="71" name="Text Placeholder 35"/>
          <p:cNvSpPr>
            <a:spLocks noGrp="1"/>
          </p:cNvSpPr>
          <p:nvPr>
            <p:ph type="body" sz="quarter" idx="26"/>
          </p:nvPr>
        </p:nvSpPr>
        <p:spPr>
          <a:xfrm>
            <a:off x="9448800" y="4353743"/>
            <a:ext cx="1583267" cy="644772"/>
          </a:xfrm>
        </p:spPr>
        <p:txBody>
          <a:bodyPr/>
          <a:lstStyle>
            <a:lvl1pPr marL="0" indent="0">
              <a:spcBef>
                <a:spcPts val="0"/>
              </a:spcBef>
              <a:defRPr lang="en-US" sz="2133" b="0" i="0" kern="1200" smtClean="0">
                <a:solidFill>
                  <a:schemeClr val="accent1"/>
                </a:solidFill>
                <a:latin typeface="Arial" charset="0"/>
                <a:ea typeface="+mn-ea"/>
                <a:cs typeface="Arial" charset="0"/>
              </a:defRPr>
            </a:lvl1pPr>
          </a:lstStyle>
          <a:p>
            <a:pPr lvl="0"/>
            <a:r>
              <a:rPr lang="en-US" smtClean="0"/>
              <a:t>Click to edit Master text styles</a:t>
            </a:r>
          </a:p>
        </p:txBody>
      </p:sp>
      <p:sp>
        <p:nvSpPr>
          <p:cNvPr id="72" name="Text Placeholder 37"/>
          <p:cNvSpPr>
            <a:spLocks noGrp="1"/>
          </p:cNvSpPr>
          <p:nvPr>
            <p:ph type="body" sz="quarter" idx="27"/>
          </p:nvPr>
        </p:nvSpPr>
        <p:spPr>
          <a:xfrm>
            <a:off x="9453033" y="4998512"/>
            <a:ext cx="1583267" cy="205144"/>
          </a:xfrm>
        </p:spPr>
        <p:txBody>
          <a:bodyPr/>
          <a:lstStyle>
            <a:lvl1pPr algn="l" defTabSz="609555" rtl="0" eaLnBrk="1" fontAlgn="auto" hangingPunct="1">
              <a:spcBef>
                <a:spcPts val="0"/>
              </a:spcBef>
              <a:spcAft>
                <a:spcPts val="0"/>
              </a:spcAft>
              <a:defRPr lang="en-US" sz="1133" b="0" i="0" kern="1200" dirty="0" smtClean="0">
                <a:solidFill>
                  <a:srgbClr val="959595"/>
                </a:solidFill>
                <a:latin typeface="Arial" charset="0"/>
                <a:ea typeface="+mn-ea"/>
                <a:cs typeface="Arial" charset="0"/>
              </a:defRPr>
            </a:lvl1pPr>
            <a:lvl2pPr algn="l" defTabSz="609555" rtl="0" eaLnBrk="1" fontAlgn="auto" hangingPunct="1">
              <a:spcBef>
                <a:spcPts val="0"/>
              </a:spcBef>
              <a:spcAft>
                <a:spcPts val="0"/>
              </a:spcAft>
              <a:defRPr lang="en-US" sz="1133" kern="1200" dirty="0" smtClean="0">
                <a:solidFill>
                  <a:srgbClr val="959595"/>
                </a:solidFill>
                <a:latin typeface="+mn-lt"/>
                <a:ea typeface="+mn-ea"/>
                <a:cs typeface="Arial"/>
              </a:defRPr>
            </a:lvl2pPr>
            <a:lvl3pPr algn="l" defTabSz="609555" rtl="0" eaLnBrk="1" fontAlgn="auto" hangingPunct="1">
              <a:spcBef>
                <a:spcPts val="0"/>
              </a:spcBef>
              <a:spcAft>
                <a:spcPts val="0"/>
              </a:spcAft>
              <a:defRPr lang="en-US" sz="1133" kern="1200" dirty="0" smtClean="0">
                <a:solidFill>
                  <a:srgbClr val="959595"/>
                </a:solidFill>
                <a:latin typeface="+mn-lt"/>
                <a:ea typeface="+mn-ea"/>
                <a:cs typeface="Arial"/>
              </a:defRPr>
            </a:lvl3pPr>
            <a:lvl4pPr algn="l" defTabSz="609555" rtl="0" eaLnBrk="1" fontAlgn="auto" hangingPunct="1">
              <a:spcBef>
                <a:spcPts val="0"/>
              </a:spcBef>
              <a:spcAft>
                <a:spcPts val="0"/>
              </a:spcAft>
              <a:defRPr lang="en-US" sz="1133" kern="1200" dirty="0" smtClean="0">
                <a:solidFill>
                  <a:srgbClr val="959595"/>
                </a:solidFill>
                <a:latin typeface="+mn-lt"/>
                <a:ea typeface="+mn-ea"/>
                <a:cs typeface="Arial"/>
              </a:defRPr>
            </a:lvl4pPr>
            <a:lvl5pPr algn="l" defTabSz="609555" rtl="0" eaLnBrk="1" fontAlgn="auto" hangingPunct="1">
              <a:spcBef>
                <a:spcPts val="0"/>
              </a:spcBef>
              <a:spcAft>
                <a:spcPts val="0"/>
              </a:spcAft>
              <a:defRPr lang="en-US" sz="1133" kern="1200" dirty="0">
                <a:solidFill>
                  <a:srgbClr val="959595"/>
                </a:solidFill>
                <a:latin typeface="+mn-lt"/>
                <a:ea typeface="+mn-ea"/>
                <a:cs typeface="Arial"/>
              </a:defRPr>
            </a:lvl5pPr>
          </a:lstStyle>
          <a:p>
            <a:pPr lvl="0"/>
            <a:r>
              <a:rPr lang="en-US" smtClean="0"/>
              <a:t>Click to edit Master text styles</a:t>
            </a:r>
          </a:p>
        </p:txBody>
      </p:sp>
      <p:sp>
        <p:nvSpPr>
          <p:cNvPr id="51" name="Rounded Rectangular Callout 12"/>
          <p:cNvSpPr>
            <a:spLocks noChangeArrowheads="1"/>
          </p:cNvSpPr>
          <p:nvPr userDrawn="1"/>
        </p:nvSpPr>
        <p:spPr bwMode="auto">
          <a:xfrm>
            <a:off x="5535084" y="2990556"/>
            <a:ext cx="1676400" cy="1027173"/>
          </a:xfrm>
          <a:prstGeom prst="wedgeRoundRectCallout">
            <a:avLst>
              <a:gd name="adj1" fmla="val -69065"/>
              <a:gd name="adj2" fmla="val -31981"/>
              <a:gd name="adj3" fmla="val 16667"/>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0" tIns="0" rIns="0" bIns="0"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algn="ctr" defTabSz="609585" fontAlgn="base">
              <a:spcBef>
                <a:spcPct val="0"/>
              </a:spcBef>
              <a:spcAft>
                <a:spcPct val="0"/>
              </a:spcAft>
            </a:pPr>
            <a:endParaRPr lang="en-US" altLang="en-US" sz="1600" dirty="0">
              <a:solidFill>
                <a:srgbClr val="FFFFFF"/>
              </a:solidFill>
              <a:ea typeface="Arial" charset="0"/>
            </a:endParaRPr>
          </a:p>
        </p:txBody>
      </p:sp>
      <p:sp>
        <p:nvSpPr>
          <p:cNvPr id="52" name="Rounded Rectangular Callout 9"/>
          <p:cNvSpPr>
            <a:spLocks noChangeArrowheads="1"/>
          </p:cNvSpPr>
          <p:nvPr userDrawn="1"/>
        </p:nvSpPr>
        <p:spPr bwMode="auto">
          <a:xfrm>
            <a:off x="5486400" y="2939164"/>
            <a:ext cx="1676400" cy="1027173"/>
          </a:xfrm>
          <a:prstGeom prst="wedgeRoundRectCallout">
            <a:avLst>
              <a:gd name="adj1" fmla="val -69065"/>
              <a:gd name="adj2" fmla="val -31981"/>
              <a:gd name="adj3" fmla="val 16667"/>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0" tIns="0" rIns="0" bIns="0"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algn="ctr" defTabSz="609585" fontAlgn="base">
              <a:spcBef>
                <a:spcPct val="0"/>
              </a:spcBef>
              <a:spcAft>
                <a:spcPct val="0"/>
              </a:spcAft>
            </a:pPr>
            <a:endParaRPr lang="en-US" altLang="en-US" sz="1600" dirty="0">
              <a:solidFill>
                <a:srgbClr val="FFFFFF"/>
              </a:solidFill>
              <a:ea typeface="Arial" charset="0"/>
            </a:endParaRPr>
          </a:p>
        </p:txBody>
      </p:sp>
      <p:sp>
        <p:nvSpPr>
          <p:cNvPr id="53" name="Text Placeholder 35"/>
          <p:cNvSpPr>
            <a:spLocks noGrp="1"/>
          </p:cNvSpPr>
          <p:nvPr>
            <p:ph type="body" sz="quarter" idx="16"/>
          </p:nvPr>
        </p:nvSpPr>
        <p:spPr>
          <a:xfrm>
            <a:off x="5575300" y="3065031"/>
            <a:ext cx="1583267" cy="644772"/>
          </a:xfrm>
        </p:spPr>
        <p:txBody>
          <a:bodyPr/>
          <a:lstStyle>
            <a:lvl1pPr marL="0" indent="0">
              <a:spcBef>
                <a:spcPts val="0"/>
              </a:spcBef>
              <a:defRPr lang="en-US" sz="2133" b="0" i="0" kern="1200" smtClean="0">
                <a:solidFill>
                  <a:schemeClr val="accent1"/>
                </a:solidFill>
                <a:latin typeface="Arial" charset="0"/>
                <a:ea typeface="+mn-ea"/>
                <a:cs typeface="Arial" charset="0"/>
              </a:defRPr>
            </a:lvl1pPr>
          </a:lstStyle>
          <a:p>
            <a:pPr lvl="0"/>
            <a:r>
              <a:rPr lang="en-US" smtClean="0"/>
              <a:t>Click to edit Master text styles</a:t>
            </a:r>
          </a:p>
        </p:txBody>
      </p:sp>
      <p:sp>
        <p:nvSpPr>
          <p:cNvPr id="54" name="Text Placeholder 37"/>
          <p:cNvSpPr>
            <a:spLocks noGrp="1"/>
          </p:cNvSpPr>
          <p:nvPr>
            <p:ph type="body" sz="quarter" idx="17"/>
          </p:nvPr>
        </p:nvSpPr>
        <p:spPr>
          <a:xfrm>
            <a:off x="5579533" y="3709803"/>
            <a:ext cx="1583267" cy="205144"/>
          </a:xfrm>
        </p:spPr>
        <p:txBody>
          <a:bodyPr/>
          <a:lstStyle>
            <a:lvl1pPr algn="l" defTabSz="609555" rtl="0" eaLnBrk="1" fontAlgn="auto" hangingPunct="1">
              <a:spcBef>
                <a:spcPts val="0"/>
              </a:spcBef>
              <a:spcAft>
                <a:spcPts val="0"/>
              </a:spcAft>
              <a:defRPr lang="en-US" sz="1133" b="0" i="0" kern="1200" dirty="0" smtClean="0">
                <a:solidFill>
                  <a:srgbClr val="959595"/>
                </a:solidFill>
                <a:latin typeface="Arial" charset="0"/>
                <a:ea typeface="+mn-ea"/>
                <a:cs typeface="Arial" charset="0"/>
              </a:defRPr>
            </a:lvl1pPr>
            <a:lvl2pPr algn="l" defTabSz="609555" rtl="0" eaLnBrk="1" fontAlgn="auto" hangingPunct="1">
              <a:spcBef>
                <a:spcPts val="0"/>
              </a:spcBef>
              <a:spcAft>
                <a:spcPts val="0"/>
              </a:spcAft>
              <a:defRPr lang="en-US" sz="1133" kern="1200" dirty="0" smtClean="0">
                <a:solidFill>
                  <a:srgbClr val="959595"/>
                </a:solidFill>
                <a:latin typeface="+mn-lt"/>
                <a:ea typeface="+mn-ea"/>
                <a:cs typeface="Arial"/>
              </a:defRPr>
            </a:lvl2pPr>
            <a:lvl3pPr algn="l" defTabSz="609555" rtl="0" eaLnBrk="1" fontAlgn="auto" hangingPunct="1">
              <a:spcBef>
                <a:spcPts val="0"/>
              </a:spcBef>
              <a:spcAft>
                <a:spcPts val="0"/>
              </a:spcAft>
              <a:defRPr lang="en-US" sz="1133" kern="1200" dirty="0" smtClean="0">
                <a:solidFill>
                  <a:srgbClr val="959595"/>
                </a:solidFill>
                <a:latin typeface="+mn-lt"/>
                <a:ea typeface="+mn-ea"/>
                <a:cs typeface="Arial"/>
              </a:defRPr>
            </a:lvl3pPr>
            <a:lvl4pPr algn="l" defTabSz="609555" rtl="0" eaLnBrk="1" fontAlgn="auto" hangingPunct="1">
              <a:spcBef>
                <a:spcPts val="0"/>
              </a:spcBef>
              <a:spcAft>
                <a:spcPts val="0"/>
              </a:spcAft>
              <a:defRPr lang="en-US" sz="1133" kern="1200" dirty="0" smtClean="0">
                <a:solidFill>
                  <a:srgbClr val="959595"/>
                </a:solidFill>
                <a:latin typeface="+mn-lt"/>
                <a:ea typeface="+mn-ea"/>
                <a:cs typeface="Arial"/>
              </a:defRPr>
            </a:lvl4pPr>
            <a:lvl5pPr algn="l" defTabSz="609555" rtl="0" eaLnBrk="1" fontAlgn="auto" hangingPunct="1">
              <a:spcBef>
                <a:spcPts val="0"/>
              </a:spcBef>
              <a:spcAft>
                <a:spcPts val="0"/>
              </a:spcAft>
              <a:defRPr lang="en-US" sz="1133" kern="1200" dirty="0">
                <a:solidFill>
                  <a:srgbClr val="959595"/>
                </a:solidFill>
                <a:latin typeface="+mn-lt"/>
                <a:ea typeface="+mn-ea"/>
                <a:cs typeface="Arial"/>
              </a:defRPr>
            </a:lvl5pPr>
          </a:lstStyle>
          <a:p>
            <a:pPr lvl="0"/>
            <a:r>
              <a:rPr lang="en-US" smtClean="0"/>
              <a:t>Click to edit Master text styles</a:t>
            </a:r>
          </a:p>
        </p:txBody>
      </p:sp>
      <p:sp>
        <p:nvSpPr>
          <p:cNvPr id="55" name="Rounded Rectangular Callout 9"/>
          <p:cNvSpPr>
            <a:spLocks noChangeArrowheads="1"/>
          </p:cNvSpPr>
          <p:nvPr userDrawn="1"/>
        </p:nvSpPr>
        <p:spPr bwMode="auto">
          <a:xfrm>
            <a:off x="5486400" y="1729320"/>
            <a:ext cx="1676400" cy="1027173"/>
          </a:xfrm>
          <a:prstGeom prst="wedgeRoundRectCallout">
            <a:avLst>
              <a:gd name="adj1" fmla="val -69065"/>
              <a:gd name="adj2" fmla="val -31981"/>
              <a:gd name="adj3" fmla="val 16667"/>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0" tIns="0" rIns="0" bIns="0"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algn="ctr" defTabSz="609585" fontAlgn="base">
              <a:spcBef>
                <a:spcPct val="0"/>
              </a:spcBef>
              <a:spcAft>
                <a:spcPct val="0"/>
              </a:spcAft>
            </a:pPr>
            <a:endParaRPr lang="en-US" altLang="en-US" sz="1600" dirty="0">
              <a:solidFill>
                <a:srgbClr val="FFFFFF"/>
              </a:solidFill>
              <a:ea typeface="Arial" charset="0"/>
            </a:endParaRPr>
          </a:p>
        </p:txBody>
      </p:sp>
      <p:sp>
        <p:nvSpPr>
          <p:cNvPr id="56" name="Text Placeholder 35"/>
          <p:cNvSpPr>
            <a:spLocks noGrp="1"/>
          </p:cNvSpPr>
          <p:nvPr>
            <p:ph type="body" sz="quarter" idx="18"/>
          </p:nvPr>
        </p:nvSpPr>
        <p:spPr>
          <a:xfrm>
            <a:off x="5575300" y="1855187"/>
            <a:ext cx="1583267" cy="644772"/>
          </a:xfrm>
        </p:spPr>
        <p:txBody>
          <a:bodyPr/>
          <a:lstStyle>
            <a:lvl1pPr marL="0" indent="0">
              <a:spcBef>
                <a:spcPts val="0"/>
              </a:spcBef>
              <a:defRPr lang="en-US" sz="2133" b="0" i="0" kern="1200" smtClean="0">
                <a:solidFill>
                  <a:schemeClr val="accent1"/>
                </a:solidFill>
                <a:latin typeface="Arial" charset="0"/>
                <a:ea typeface="+mn-ea"/>
                <a:cs typeface="Arial" charset="0"/>
              </a:defRPr>
            </a:lvl1pPr>
          </a:lstStyle>
          <a:p>
            <a:pPr lvl="0"/>
            <a:r>
              <a:rPr lang="en-US" smtClean="0"/>
              <a:t>Click to edit Master text styles</a:t>
            </a:r>
          </a:p>
        </p:txBody>
      </p:sp>
      <p:sp>
        <p:nvSpPr>
          <p:cNvPr id="57" name="Text Placeholder 37"/>
          <p:cNvSpPr>
            <a:spLocks noGrp="1"/>
          </p:cNvSpPr>
          <p:nvPr>
            <p:ph type="body" sz="quarter" idx="19"/>
          </p:nvPr>
        </p:nvSpPr>
        <p:spPr>
          <a:xfrm>
            <a:off x="5579533" y="2499956"/>
            <a:ext cx="1583267" cy="205144"/>
          </a:xfrm>
        </p:spPr>
        <p:txBody>
          <a:bodyPr/>
          <a:lstStyle>
            <a:lvl1pPr algn="l" defTabSz="609555" rtl="0" eaLnBrk="1" fontAlgn="auto" hangingPunct="1">
              <a:spcBef>
                <a:spcPts val="0"/>
              </a:spcBef>
              <a:spcAft>
                <a:spcPts val="0"/>
              </a:spcAft>
              <a:defRPr lang="en-US" sz="1133" b="0" i="0" kern="1200" dirty="0" smtClean="0">
                <a:solidFill>
                  <a:srgbClr val="959595"/>
                </a:solidFill>
                <a:latin typeface="Arial" charset="0"/>
                <a:ea typeface="+mn-ea"/>
                <a:cs typeface="Arial" charset="0"/>
              </a:defRPr>
            </a:lvl1pPr>
            <a:lvl2pPr algn="l" defTabSz="609555" rtl="0" eaLnBrk="1" fontAlgn="auto" hangingPunct="1">
              <a:spcBef>
                <a:spcPts val="0"/>
              </a:spcBef>
              <a:spcAft>
                <a:spcPts val="0"/>
              </a:spcAft>
              <a:defRPr lang="en-US" sz="1133" kern="1200" dirty="0" smtClean="0">
                <a:solidFill>
                  <a:srgbClr val="959595"/>
                </a:solidFill>
                <a:latin typeface="+mn-lt"/>
                <a:ea typeface="+mn-ea"/>
                <a:cs typeface="Arial"/>
              </a:defRPr>
            </a:lvl2pPr>
            <a:lvl3pPr algn="l" defTabSz="609555" rtl="0" eaLnBrk="1" fontAlgn="auto" hangingPunct="1">
              <a:spcBef>
                <a:spcPts val="0"/>
              </a:spcBef>
              <a:spcAft>
                <a:spcPts val="0"/>
              </a:spcAft>
              <a:defRPr lang="en-US" sz="1133" kern="1200" dirty="0" smtClean="0">
                <a:solidFill>
                  <a:srgbClr val="959595"/>
                </a:solidFill>
                <a:latin typeface="+mn-lt"/>
                <a:ea typeface="+mn-ea"/>
                <a:cs typeface="Arial"/>
              </a:defRPr>
            </a:lvl3pPr>
            <a:lvl4pPr algn="l" defTabSz="609555" rtl="0" eaLnBrk="1" fontAlgn="auto" hangingPunct="1">
              <a:spcBef>
                <a:spcPts val="0"/>
              </a:spcBef>
              <a:spcAft>
                <a:spcPts val="0"/>
              </a:spcAft>
              <a:defRPr lang="en-US" sz="1133" kern="1200" dirty="0" smtClean="0">
                <a:solidFill>
                  <a:srgbClr val="959595"/>
                </a:solidFill>
                <a:latin typeface="+mn-lt"/>
                <a:ea typeface="+mn-ea"/>
                <a:cs typeface="Arial"/>
              </a:defRPr>
            </a:lvl4pPr>
            <a:lvl5pPr algn="l" defTabSz="609555" rtl="0" eaLnBrk="1" fontAlgn="auto" hangingPunct="1">
              <a:spcBef>
                <a:spcPts val="0"/>
              </a:spcBef>
              <a:spcAft>
                <a:spcPts val="0"/>
              </a:spcAft>
              <a:defRPr lang="en-US" sz="1133" kern="1200" dirty="0">
                <a:solidFill>
                  <a:srgbClr val="959595"/>
                </a:solidFill>
                <a:latin typeface="+mn-lt"/>
                <a:ea typeface="+mn-ea"/>
                <a:cs typeface="Arial"/>
              </a:defRPr>
            </a:lvl5pPr>
          </a:lstStyle>
          <a:p>
            <a:pPr lvl="0"/>
            <a:r>
              <a:rPr lang="en-US" smtClean="0"/>
              <a:t>Click to edit Master text styles</a:t>
            </a:r>
          </a:p>
        </p:txBody>
      </p:sp>
      <p:sp>
        <p:nvSpPr>
          <p:cNvPr id="58" name="Rounded Rectangular Callout 12"/>
          <p:cNvSpPr>
            <a:spLocks noChangeArrowheads="1"/>
          </p:cNvSpPr>
          <p:nvPr userDrawn="1"/>
        </p:nvSpPr>
        <p:spPr bwMode="auto">
          <a:xfrm>
            <a:off x="5535084" y="4296200"/>
            <a:ext cx="1676400" cy="1027173"/>
          </a:xfrm>
          <a:prstGeom prst="wedgeRoundRectCallout">
            <a:avLst>
              <a:gd name="adj1" fmla="val -69065"/>
              <a:gd name="adj2" fmla="val -31981"/>
              <a:gd name="adj3" fmla="val 16667"/>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0" tIns="0" rIns="0" bIns="0"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algn="ctr" defTabSz="609585" fontAlgn="base">
              <a:spcBef>
                <a:spcPct val="0"/>
              </a:spcBef>
              <a:spcAft>
                <a:spcPct val="0"/>
              </a:spcAft>
            </a:pPr>
            <a:endParaRPr lang="en-US" altLang="en-US" sz="1600" dirty="0">
              <a:solidFill>
                <a:srgbClr val="FFFFFF"/>
              </a:solidFill>
              <a:ea typeface="Arial" charset="0"/>
            </a:endParaRPr>
          </a:p>
        </p:txBody>
      </p:sp>
      <p:sp>
        <p:nvSpPr>
          <p:cNvPr id="59" name="Rounded Rectangular Callout 9"/>
          <p:cNvSpPr>
            <a:spLocks noChangeArrowheads="1"/>
          </p:cNvSpPr>
          <p:nvPr userDrawn="1"/>
        </p:nvSpPr>
        <p:spPr bwMode="auto">
          <a:xfrm>
            <a:off x="5486400" y="4244808"/>
            <a:ext cx="1676400" cy="1027173"/>
          </a:xfrm>
          <a:prstGeom prst="wedgeRoundRectCallout">
            <a:avLst>
              <a:gd name="adj1" fmla="val -69065"/>
              <a:gd name="adj2" fmla="val -31981"/>
              <a:gd name="adj3" fmla="val 16667"/>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0" tIns="0" rIns="0" bIns="0"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algn="ctr" defTabSz="609585" fontAlgn="base">
              <a:spcBef>
                <a:spcPct val="0"/>
              </a:spcBef>
              <a:spcAft>
                <a:spcPct val="0"/>
              </a:spcAft>
            </a:pPr>
            <a:endParaRPr lang="en-US" altLang="en-US" sz="1600" dirty="0">
              <a:solidFill>
                <a:srgbClr val="FFFFFF"/>
              </a:solidFill>
              <a:ea typeface="Arial" charset="0"/>
            </a:endParaRPr>
          </a:p>
        </p:txBody>
      </p:sp>
      <p:sp>
        <p:nvSpPr>
          <p:cNvPr id="60" name="Text Placeholder 35"/>
          <p:cNvSpPr>
            <a:spLocks noGrp="1"/>
          </p:cNvSpPr>
          <p:nvPr>
            <p:ph type="body" sz="quarter" idx="20"/>
          </p:nvPr>
        </p:nvSpPr>
        <p:spPr>
          <a:xfrm>
            <a:off x="5575300" y="4370675"/>
            <a:ext cx="1583267" cy="644772"/>
          </a:xfrm>
        </p:spPr>
        <p:txBody>
          <a:bodyPr/>
          <a:lstStyle>
            <a:lvl1pPr marL="0" indent="0">
              <a:spcBef>
                <a:spcPts val="0"/>
              </a:spcBef>
              <a:defRPr lang="en-US" sz="2133" b="0" i="0" kern="1200" smtClean="0">
                <a:solidFill>
                  <a:schemeClr val="accent1"/>
                </a:solidFill>
                <a:latin typeface="Arial" charset="0"/>
                <a:ea typeface="+mn-ea"/>
                <a:cs typeface="Arial" charset="0"/>
              </a:defRPr>
            </a:lvl1pPr>
          </a:lstStyle>
          <a:p>
            <a:pPr lvl="0"/>
            <a:r>
              <a:rPr lang="en-US" smtClean="0"/>
              <a:t>Click to edit Master text styles</a:t>
            </a:r>
          </a:p>
        </p:txBody>
      </p:sp>
      <p:sp>
        <p:nvSpPr>
          <p:cNvPr id="61" name="Text Placeholder 37"/>
          <p:cNvSpPr>
            <a:spLocks noGrp="1"/>
          </p:cNvSpPr>
          <p:nvPr>
            <p:ph type="body" sz="quarter" idx="21"/>
          </p:nvPr>
        </p:nvSpPr>
        <p:spPr>
          <a:xfrm>
            <a:off x="5579533" y="5015445"/>
            <a:ext cx="1583267" cy="205144"/>
          </a:xfrm>
        </p:spPr>
        <p:txBody>
          <a:bodyPr/>
          <a:lstStyle>
            <a:lvl1pPr algn="l" defTabSz="609555" rtl="0" eaLnBrk="1" fontAlgn="auto" hangingPunct="1">
              <a:spcBef>
                <a:spcPts val="0"/>
              </a:spcBef>
              <a:spcAft>
                <a:spcPts val="0"/>
              </a:spcAft>
              <a:defRPr lang="en-US" sz="1133" b="0" i="0" kern="1200" dirty="0" smtClean="0">
                <a:solidFill>
                  <a:srgbClr val="959595"/>
                </a:solidFill>
                <a:latin typeface="Arial" charset="0"/>
                <a:ea typeface="+mn-ea"/>
                <a:cs typeface="Arial" charset="0"/>
              </a:defRPr>
            </a:lvl1pPr>
            <a:lvl2pPr algn="l" defTabSz="609555" rtl="0" eaLnBrk="1" fontAlgn="auto" hangingPunct="1">
              <a:spcBef>
                <a:spcPts val="0"/>
              </a:spcBef>
              <a:spcAft>
                <a:spcPts val="0"/>
              </a:spcAft>
              <a:defRPr lang="en-US" sz="1133" kern="1200" dirty="0" smtClean="0">
                <a:solidFill>
                  <a:srgbClr val="959595"/>
                </a:solidFill>
                <a:latin typeface="+mn-lt"/>
                <a:ea typeface="+mn-ea"/>
                <a:cs typeface="Arial"/>
              </a:defRPr>
            </a:lvl2pPr>
            <a:lvl3pPr algn="l" defTabSz="609555" rtl="0" eaLnBrk="1" fontAlgn="auto" hangingPunct="1">
              <a:spcBef>
                <a:spcPts val="0"/>
              </a:spcBef>
              <a:spcAft>
                <a:spcPts val="0"/>
              </a:spcAft>
              <a:defRPr lang="en-US" sz="1133" kern="1200" dirty="0" smtClean="0">
                <a:solidFill>
                  <a:srgbClr val="959595"/>
                </a:solidFill>
                <a:latin typeface="+mn-lt"/>
                <a:ea typeface="+mn-ea"/>
                <a:cs typeface="Arial"/>
              </a:defRPr>
            </a:lvl3pPr>
            <a:lvl4pPr algn="l" defTabSz="609555" rtl="0" eaLnBrk="1" fontAlgn="auto" hangingPunct="1">
              <a:spcBef>
                <a:spcPts val="0"/>
              </a:spcBef>
              <a:spcAft>
                <a:spcPts val="0"/>
              </a:spcAft>
              <a:defRPr lang="en-US" sz="1133" kern="1200" dirty="0" smtClean="0">
                <a:solidFill>
                  <a:srgbClr val="959595"/>
                </a:solidFill>
                <a:latin typeface="+mn-lt"/>
                <a:ea typeface="+mn-ea"/>
                <a:cs typeface="Arial"/>
              </a:defRPr>
            </a:lvl4pPr>
            <a:lvl5pPr algn="l" defTabSz="609555" rtl="0" eaLnBrk="1" fontAlgn="auto" hangingPunct="1">
              <a:spcBef>
                <a:spcPts val="0"/>
              </a:spcBef>
              <a:spcAft>
                <a:spcPts val="0"/>
              </a:spcAft>
              <a:defRPr lang="en-US" sz="1133" kern="1200" dirty="0">
                <a:solidFill>
                  <a:srgbClr val="959595"/>
                </a:solidFill>
                <a:latin typeface="+mn-lt"/>
                <a:ea typeface="+mn-ea"/>
                <a:cs typeface="Arial"/>
              </a:defRPr>
            </a:lvl5pPr>
          </a:lstStyle>
          <a:p>
            <a:pPr lvl="0"/>
            <a:r>
              <a:rPr lang="en-US" smtClean="0"/>
              <a:t>Click to edit Master text styles</a:t>
            </a:r>
          </a:p>
        </p:txBody>
      </p:sp>
      <p:sp>
        <p:nvSpPr>
          <p:cNvPr id="30" name="Rounded Rectangular Callout 12"/>
          <p:cNvSpPr>
            <a:spLocks noChangeArrowheads="1"/>
          </p:cNvSpPr>
          <p:nvPr/>
        </p:nvSpPr>
        <p:spPr bwMode="auto">
          <a:xfrm>
            <a:off x="1718735" y="2990556"/>
            <a:ext cx="1676400" cy="1027173"/>
          </a:xfrm>
          <a:prstGeom prst="wedgeRoundRectCallout">
            <a:avLst>
              <a:gd name="adj1" fmla="val -69065"/>
              <a:gd name="adj2" fmla="val -31981"/>
              <a:gd name="adj3" fmla="val 16667"/>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0" tIns="0" rIns="0" bIns="0"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algn="ctr" defTabSz="609585" fontAlgn="base">
              <a:spcBef>
                <a:spcPct val="0"/>
              </a:spcBef>
              <a:spcAft>
                <a:spcPct val="0"/>
              </a:spcAft>
            </a:pPr>
            <a:endParaRPr lang="en-US" altLang="en-US" sz="1600" dirty="0">
              <a:solidFill>
                <a:srgbClr val="FFFFFF"/>
              </a:solidFill>
              <a:ea typeface="Arial" charset="0"/>
            </a:endParaRPr>
          </a:p>
        </p:txBody>
      </p:sp>
      <p:sp>
        <p:nvSpPr>
          <p:cNvPr id="39" name="Rounded Rectangular Callout 9"/>
          <p:cNvSpPr>
            <a:spLocks noChangeArrowheads="1"/>
          </p:cNvSpPr>
          <p:nvPr userDrawn="1"/>
        </p:nvSpPr>
        <p:spPr bwMode="auto">
          <a:xfrm>
            <a:off x="1670051" y="2939164"/>
            <a:ext cx="1676400" cy="1027173"/>
          </a:xfrm>
          <a:prstGeom prst="wedgeRoundRectCallout">
            <a:avLst>
              <a:gd name="adj1" fmla="val -69065"/>
              <a:gd name="adj2" fmla="val -31981"/>
              <a:gd name="adj3" fmla="val 16667"/>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0" tIns="0" rIns="0" bIns="0"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algn="ctr" defTabSz="609585" fontAlgn="base">
              <a:spcBef>
                <a:spcPct val="0"/>
              </a:spcBef>
              <a:spcAft>
                <a:spcPct val="0"/>
              </a:spcAft>
            </a:pPr>
            <a:endParaRPr lang="en-US" altLang="en-US" sz="1600" dirty="0">
              <a:solidFill>
                <a:srgbClr val="FFFFFF"/>
              </a:solidFill>
              <a:ea typeface="Arial" charset="0"/>
            </a:endParaRPr>
          </a:p>
        </p:txBody>
      </p:sp>
      <p:sp>
        <p:nvSpPr>
          <p:cNvPr id="40" name="Text Placeholder 35"/>
          <p:cNvSpPr>
            <a:spLocks noGrp="1"/>
          </p:cNvSpPr>
          <p:nvPr>
            <p:ph type="body" sz="quarter" idx="12"/>
          </p:nvPr>
        </p:nvSpPr>
        <p:spPr>
          <a:xfrm>
            <a:off x="1763184" y="3065031"/>
            <a:ext cx="1583267" cy="644772"/>
          </a:xfrm>
        </p:spPr>
        <p:txBody>
          <a:bodyPr/>
          <a:lstStyle>
            <a:lvl1pPr marL="0" indent="0">
              <a:spcBef>
                <a:spcPts val="0"/>
              </a:spcBef>
              <a:defRPr lang="en-US" sz="2133" b="0" i="0" kern="1200" smtClean="0">
                <a:solidFill>
                  <a:schemeClr val="accent1"/>
                </a:solidFill>
                <a:latin typeface="Arial" charset="0"/>
                <a:ea typeface="+mn-ea"/>
                <a:cs typeface="Arial" charset="0"/>
              </a:defRPr>
            </a:lvl1pPr>
          </a:lstStyle>
          <a:p>
            <a:pPr lvl="0"/>
            <a:r>
              <a:rPr lang="en-US" smtClean="0"/>
              <a:t>Click to edit Master text styles</a:t>
            </a:r>
          </a:p>
        </p:txBody>
      </p:sp>
      <p:sp>
        <p:nvSpPr>
          <p:cNvPr id="41" name="Text Placeholder 37"/>
          <p:cNvSpPr>
            <a:spLocks noGrp="1"/>
          </p:cNvSpPr>
          <p:nvPr>
            <p:ph type="body" sz="quarter" idx="13"/>
          </p:nvPr>
        </p:nvSpPr>
        <p:spPr>
          <a:xfrm>
            <a:off x="1763184" y="3709803"/>
            <a:ext cx="1583267" cy="205144"/>
          </a:xfrm>
        </p:spPr>
        <p:txBody>
          <a:bodyPr/>
          <a:lstStyle>
            <a:lvl1pPr algn="l" defTabSz="609555" rtl="0" eaLnBrk="1" fontAlgn="auto" hangingPunct="1">
              <a:spcBef>
                <a:spcPts val="0"/>
              </a:spcBef>
              <a:spcAft>
                <a:spcPts val="0"/>
              </a:spcAft>
              <a:defRPr lang="en-US" sz="1133" b="0" i="0" kern="1200" dirty="0" smtClean="0">
                <a:solidFill>
                  <a:srgbClr val="959595"/>
                </a:solidFill>
                <a:latin typeface="Arial" charset="0"/>
                <a:ea typeface="+mn-ea"/>
                <a:cs typeface="Arial" charset="0"/>
              </a:defRPr>
            </a:lvl1pPr>
            <a:lvl2pPr algn="l" defTabSz="609555" rtl="0" eaLnBrk="1" fontAlgn="auto" hangingPunct="1">
              <a:spcBef>
                <a:spcPts val="0"/>
              </a:spcBef>
              <a:spcAft>
                <a:spcPts val="0"/>
              </a:spcAft>
              <a:defRPr lang="en-US" sz="1133" kern="1200" dirty="0" smtClean="0">
                <a:solidFill>
                  <a:srgbClr val="959595"/>
                </a:solidFill>
                <a:latin typeface="+mn-lt"/>
                <a:ea typeface="+mn-ea"/>
                <a:cs typeface="Arial"/>
              </a:defRPr>
            </a:lvl2pPr>
            <a:lvl3pPr algn="l" defTabSz="609555" rtl="0" eaLnBrk="1" fontAlgn="auto" hangingPunct="1">
              <a:spcBef>
                <a:spcPts val="0"/>
              </a:spcBef>
              <a:spcAft>
                <a:spcPts val="0"/>
              </a:spcAft>
              <a:defRPr lang="en-US" sz="1133" kern="1200" dirty="0" smtClean="0">
                <a:solidFill>
                  <a:srgbClr val="959595"/>
                </a:solidFill>
                <a:latin typeface="+mn-lt"/>
                <a:ea typeface="+mn-ea"/>
                <a:cs typeface="Arial"/>
              </a:defRPr>
            </a:lvl3pPr>
            <a:lvl4pPr algn="l" defTabSz="609555" rtl="0" eaLnBrk="1" fontAlgn="auto" hangingPunct="1">
              <a:spcBef>
                <a:spcPts val="0"/>
              </a:spcBef>
              <a:spcAft>
                <a:spcPts val="0"/>
              </a:spcAft>
              <a:defRPr lang="en-US" sz="1133" kern="1200" dirty="0" smtClean="0">
                <a:solidFill>
                  <a:srgbClr val="959595"/>
                </a:solidFill>
                <a:latin typeface="+mn-lt"/>
                <a:ea typeface="+mn-ea"/>
                <a:cs typeface="Arial"/>
              </a:defRPr>
            </a:lvl4pPr>
            <a:lvl5pPr algn="l" defTabSz="609555" rtl="0" eaLnBrk="1" fontAlgn="auto" hangingPunct="1">
              <a:spcBef>
                <a:spcPts val="0"/>
              </a:spcBef>
              <a:spcAft>
                <a:spcPts val="0"/>
              </a:spcAft>
              <a:defRPr lang="en-US" sz="1133" kern="1200" dirty="0">
                <a:solidFill>
                  <a:srgbClr val="959595"/>
                </a:solidFill>
                <a:latin typeface="+mn-lt"/>
                <a:ea typeface="+mn-ea"/>
                <a:cs typeface="Arial"/>
              </a:defRPr>
            </a:lvl5pPr>
          </a:lstStyle>
          <a:p>
            <a:pPr lvl="0"/>
            <a:r>
              <a:rPr lang="en-US" smtClean="0"/>
              <a:t>Click to edit Master text styles</a:t>
            </a:r>
          </a:p>
        </p:txBody>
      </p:sp>
      <p:sp>
        <p:nvSpPr>
          <p:cNvPr id="32" name="Rounded Rectangular Callout 9"/>
          <p:cNvSpPr>
            <a:spLocks noChangeArrowheads="1"/>
          </p:cNvSpPr>
          <p:nvPr/>
        </p:nvSpPr>
        <p:spPr bwMode="auto">
          <a:xfrm>
            <a:off x="1670051" y="1729320"/>
            <a:ext cx="1676400" cy="1027173"/>
          </a:xfrm>
          <a:prstGeom prst="wedgeRoundRectCallout">
            <a:avLst>
              <a:gd name="adj1" fmla="val -69065"/>
              <a:gd name="adj2" fmla="val -31981"/>
              <a:gd name="adj3" fmla="val 16667"/>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0" tIns="0" rIns="0" bIns="0"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algn="ctr" defTabSz="609585" fontAlgn="base">
              <a:spcBef>
                <a:spcPct val="0"/>
              </a:spcBef>
              <a:spcAft>
                <a:spcPct val="0"/>
              </a:spcAft>
            </a:pPr>
            <a:endParaRPr lang="en-US" altLang="en-US" sz="1600" dirty="0">
              <a:solidFill>
                <a:srgbClr val="FFFFFF"/>
              </a:solidFill>
              <a:ea typeface="Arial" charset="0"/>
            </a:endParaRPr>
          </a:p>
        </p:txBody>
      </p:sp>
      <p:sp>
        <p:nvSpPr>
          <p:cNvPr id="36" name="Text Placeholder 35"/>
          <p:cNvSpPr>
            <a:spLocks noGrp="1"/>
          </p:cNvSpPr>
          <p:nvPr>
            <p:ph type="body" sz="quarter" idx="10"/>
          </p:nvPr>
        </p:nvSpPr>
        <p:spPr>
          <a:xfrm>
            <a:off x="1763184" y="1855187"/>
            <a:ext cx="1583267" cy="644772"/>
          </a:xfrm>
        </p:spPr>
        <p:txBody>
          <a:bodyPr/>
          <a:lstStyle>
            <a:lvl1pPr marL="0" indent="0">
              <a:spcBef>
                <a:spcPts val="0"/>
              </a:spcBef>
              <a:defRPr lang="en-US" sz="2133" b="0" i="0" kern="1200" smtClean="0">
                <a:solidFill>
                  <a:schemeClr val="accent1"/>
                </a:solidFill>
                <a:latin typeface="Arial" charset="0"/>
                <a:ea typeface="+mn-ea"/>
                <a:cs typeface="Arial" charset="0"/>
              </a:defRPr>
            </a:lvl1pPr>
          </a:lstStyle>
          <a:p>
            <a:pPr lvl="0"/>
            <a:r>
              <a:rPr lang="en-US" smtClean="0"/>
              <a:t>Click to edit Master text styles</a:t>
            </a:r>
          </a:p>
        </p:txBody>
      </p:sp>
      <p:sp>
        <p:nvSpPr>
          <p:cNvPr id="7" name="Title 6"/>
          <p:cNvSpPr>
            <a:spLocks noGrp="1"/>
          </p:cNvSpPr>
          <p:nvPr>
            <p:ph type="title"/>
          </p:nvPr>
        </p:nvSpPr>
        <p:spPr>
          <a:xfrm>
            <a:off x="304809" y="231648"/>
            <a:ext cx="5966369" cy="1219200"/>
          </a:xfrm>
        </p:spPr>
        <p:txBody>
          <a:bodyPr/>
          <a:lstStyle/>
          <a:p>
            <a:r>
              <a:rPr lang="en-US" smtClean="0"/>
              <a:t>Click to edit Master title style</a:t>
            </a:r>
            <a:endParaRPr lang="en-US" dirty="0"/>
          </a:p>
        </p:txBody>
      </p:sp>
      <p:sp>
        <p:nvSpPr>
          <p:cNvPr id="38" name="Text Placeholder 37"/>
          <p:cNvSpPr>
            <a:spLocks noGrp="1"/>
          </p:cNvSpPr>
          <p:nvPr>
            <p:ph type="body" sz="quarter" idx="11"/>
          </p:nvPr>
        </p:nvSpPr>
        <p:spPr>
          <a:xfrm>
            <a:off x="1763184" y="2499956"/>
            <a:ext cx="1583267" cy="205144"/>
          </a:xfrm>
        </p:spPr>
        <p:txBody>
          <a:bodyPr/>
          <a:lstStyle>
            <a:lvl1pPr algn="l" defTabSz="609555" rtl="0" eaLnBrk="1" fontAlgn="auto" hangingPunct="1">
              <a:spcBef>
                <a:spcPts val="0"/>
              </a:spcBef>
              <a:spcAft>
                <a:spcPts val="0"/>
              </a:spcAft>
              <a:defRPr lang="en-US" sz="1133" b="0" i="0" kern="1200" dirty="0" smtClean="0">
                <a:solidFill>
                  <a:srgbClr val="959595"/>
                </a:solidFill>
                <a:latin typeface="Arial" charset="0"/>
                <a:ea typeface="+mn-ea"/>
                <a:cs typeface="Arial" charset="0"/>
              </a:defRPr>
            </a:lvl1pPr>
            <a:lvl2pPr algn="l" defTabSz="609555" rtl="0" eaLnBrk="1" fontAlgn="auto" hangingPunct="1">
              <a:spcBef>
                <a:spcPts val="0"/>
              </a:spcBef>
              <a:spcAft>
                <a:spcPts val="0"/>
              </a:spcAft>
              <a:defRPr lang="en-US" sz="1133" kern="1200" dirty="0" smtClean="0">
                <a:solidFill>
                  <a:srgbClr val="959595"/>
                </a:solidFill>
                <a:latin typeface="+mn-lt"/>
                <a:ea typeface="+mn-ea"/>
                <a:cs typeface="Arial"/>
              </a:defRPr>
            </a:lvl2pPr>
            <a:lvl3pPr algn="l" defTabSz="609555" rtl="0" eaLnBrk="1" fontAlgn="auto" hangingPunct="1">
              <a:spcBef>
                <a:spcPts val="0"/>
              </a:spcBef>
              <a:spcAft>
                <a:spcPts val="0"/>
              </a:spcAft>
              <a:defRPr lang="en-US" sz="1133" kern="1200" dirty="0" smtClean="0">
                <a:solidFill>
                  <a:srgbClr val="959595"/>
                </a:solidFill>
                <a:latin typeface="+mn-lt"/>
                <a:ea typeface="+mn-ea"/>
                <a:cs typeface="Arial"/>
              </a:defRPr>
            </a:lvl3pPr>
            <a:lvl4pPr algn="l" defTabSz="609555" rtl="0" eaLnBrk="1" fontAlgn="auto" hangingPunct="1">
              <a:spcBef>
                <a:spcPts val="0"/>
              </a:spcBef>
              <a:spcAft>
                <a:spcPts val="0"/>
              </a:spcAft>
              <a:defRPr lang="en-US" sz="1133" kern="1200" dirty="0" smtClean="0">
                <a:solidFill>
                  <a:srgbClr val="959595"/>
                </a:solidFill>
                <a:latin typeface="+mn-lt"/>
                <a:ea typeface="+mn-ea"/>
                <a:cs typeface="Arial"/>
              </a:defRPr>
            </a:lvl4pPr>
            <a:lvl5pPr algn="l" defTabSz="609555" rtl="0" eaLnBrk="1" fontAlgn="auto" hangingPunct="1">
              <a:spcBef>
                <a:spcPts val="0"/>
              </a:spcBef>
              <a:spcAft>
                <a:spcPts val="0"/>
              </a:spcAft>
              <a:defRPr lang="en-US" sz="1133" kern="1200" dirty="0">
                <a:solidFill>
                  <a:srgbClr val="959595"/>
                </a:solidFill>
                <a:latin typeface="+mn-lt"/>
                <a:ea typeface="+mn-ea"/>
                <a:cs typeface="Arial"/>
              </a:defRPr>
            </a:lvl5pPr>
          </a:lstStyle>
          <a:p>
            <a:pPr lvl="0"/>
            <a:r>
              <a:rPr lang="en-US" smtClean="0"/>
              <a:t>Click to edit Master text styles</a:t>
            </a:r>
          </a:p>
        </p:txBody>
      </p:sp>
      <p:sp>
        <p:nvSpPr>
          <p:cNvPr id="47" name="Rounded Rectangular Callout 12"/>
          <p:cNvSpPr>
            <a:spLocks noChangeArrowheads="1"/>
          </p:cNvSpPr>
          <p:nvPr userDrawn="1"/>
        </p:nvSpPr>
        <p:spPr bwMode="auto">
          <a:xfrm>
            <a:off x="1718735" y="4296200"/>
            <a:ext cx="1676400" cy="1027173"/>
          </a:xfrm>
          <a:prstGeom prst="wedgeRoundRectCallout">
            <a:avLst>
              <a:gd name="adj1" fmla="val -69065"/>
              <a:gd name="adj2" fmla="val -31981"/>
              <a:gd name="adj3" fmla="val 16667"/>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0" tIns="0" rIns="0" bIns="0"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algn="ctr" defTabSz="609585" fontAlgn="base">
              <a:spcBef>
                <a:spcPct val="0"/>
              </a:spcBef>
              <a:spcAft>
                <a:spcPct val="0"/>
              </a:spcAft>
            </a:pPr>
            <a:endParaRPr lang="en-US" altLang="en-US" sz="1600" dirty="0">
              <a:solidFill>
                <a:srgbClr val="FFFFFF"/>
              </a:solidFill>
              <a:ea typeface="Arial" charset="0"/>
            </a:endParaRPr>
          </a:p>
        </p:txBody>
      </p:sp>
      <p:sp>
        <p:nvSpPr>
          <p:cNvPr id="48" name="Rounded Rectangular Callout 9"/>
          <p:cNvSpPr>
            <a:spLocks noChangeArrowheads="1"/>
          </p:cNvSpPr>
          <p:nvPr userDrawn="1"/>
        </p:nvSpPr>
        <p:spPr bwMode="auto">
          <a:xfrm>
            <a:off x="1670051" y="4244808"/>
            <a:ext cx="1676400" cy="1027173"/>
          </a:xfrm>
          <a:prstGeom prst="wedgeRoundRectCallout">
            <a:avLst>
              <a:gd name="adj1" fmla="val -69065"/>
              <a:gd name="adj2" fmla="val -31981"/>
              <a:gd name="adj3" fmla="val 16667"/>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0" tIns="0" rIns="0" bIns="0"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algn="ctr" defTabSz="609585" fontAlgn="base">
              <a:spcBef>
                <a:spcPct val="0"/>
              </a:spcBef>
              <a:spcAft>
                <a:spcPct val="0"/>
              </a:spcAft>
            </a:pPr>
            <a:endParaRPr lang="en-US" altLang="en-US" sz="1600" dirty="0">
              <a:solidFill>
                <a:srgbClr val="FFFFFF"/>
              </a:solidFill>
              <a:ea typeface="Arial" charset="0"/>
            </a:endParaRPr>
          </a:p>
        </p:txBody>
      </p:sp>
      <p:sp>
        <p:nvSpPr>
          <p:cNvPr id="49" name="Text Placeholder 35"/>
          <p:cNvSpPr>
            <a:spLocks noGrp="1"/>
          </p:cNvSpPr>
          <p:nvPr>
            <p:ph type="body" sz="quarter" idx="14"/>
          </p:nvPr>
        </p:nvSpPr>
        <p:spPr>
          <a:xfrm>
            <a:off x="1763184" y="4370675"/>
            <a:ext cx="1583267" cy="644772"/>
          </a:xfrm>
        </p:spPr>
        <p:txBody>
          <a:bodyPr/>
          <a:lstStyle>
            <a:lvl1pPr marL="0" indent="0">
              <a:spcBef>
                <a:spcPts val="0"/>
              </a:spcBef>
              <a:defRPr lang="en-US" sz="2133" b="0" i="0" kern="1200" smtClean="0">
                <a:solidFill>
                  <a:schemeClr val="accent1"/>
                </a:solidFill>
                <a:latin typeface="Arial" charset="0"/>
                <a:ea typeface="+mn-ea"/>
                <a:cs typeface="Arial" charset="0"/>
              </a:defRPr>
            </a:lvl1pPr>
          </a:lstStyle>
          <a:p>
            <a:pPr lvl="0"/>
            <a:r>
              <a:rPr lang="en-US" smtClean="0"/>
              <a:t>Click to edit Master text styles</a:t>
            </a:r>
          </a:p>
        </p:txBody>
      </p:sp>
      <p:sp>
        <p:nvSpPr>
          <p:cNvPr id="50" name="Text Placeholder 37"/>
          <p:cNvSpPr>
            <a:spLocks noGrp="1"/>
          </p:cNvSpPr>
          <p:nvPr>
            <p:ph type="body" sz="quarter" idx="15"/>
          </p:nvPr>
        </p:nvSpPr>
        <p:spPr>
          <a:xfrm>
            <a:off x="1763184" y="5015445"/>
            <a:ext cx="1583267" cy="205144"/>
          </a:xfrm>
        </p:spPr>
        <p:txBody>
          <a:bodyPr/>
          <a:lstStyle>
            <a:lvl1pPr algn="l" defTabSz="609555" rtl="0" eaLnBrk="1" fontAlgn="auto" hangingPunct="1">
              <a:spcBef>
                <a:spcPts val="0"/>
              </a:spcBef>
              <a:spcAft>
                <a:spcPts val="0"/>
              </a:spcAft>
              <a:defRPr lang="en-US" sz="1133" b="0" i="0" kern="1200" dirty="0" smtClean="0">
                <a:solidFill>
                  <a:srgbClr val="959595"/>
                </a:solidFill>
                <a:latin typeface="Arial" charset="0"/>
                <a:ea typeface="+mn-ea"/>
                <a:cs typeface="Arial" charset="0"/>
              </a:defRPr>
            </a:lvl1pPr>
            <a:lvl2pPr algn="l" defTabSz="609555" rtl="0" eaLnBrk="1" fontAlgn="auto" hangingPunct="1">
              <a:spcBef>
                <a:spcPts val="0"/>
              </a:spcBef>
              <a:spcAft>
                <a:spcPts val="0"/>
              </a:spcAft>
              <a:defRPr lang="en-US" sz="1133" kern="1200" dirty="0" smtClean="0">
                <a:solidFill>
                  <a:srgbClr val="959595"/>
                </a:solidFill>
                <a:latin typeface="+mn-lt"/>
                <a:ea typeface="+mn-ea"/>
                <a:cs typeface="Arial"/>
              </a:defRPr>
            </a:lvl2pPr>
            <a:lvl3pPr algn="l" defTabSz="609555" rtl="0" eaLnBrk="1" fontAlgn="auto" hangingPunct="1">
              <a:spcBef>
                <a:spcPts val="0"/>
              </a:spcBef>
              <a:spcAft>
                <a:spcPts val="0"/>
              </a:spcAft>
              <a:defRPr lang="en-US" sz="1133" kern="1200" dirty="0" smtClean="0">
                <a:solidFill>
                  <a:srgbClr val="959595"/>
                </a:solidFill>
                <a:latin typeface="+mn-lt"/>
                <a:ea typeface="+mn-ea"/>
                <a:cs typeface="Arial"/>
              </a:defRPr>
            </a:lvl3pPr>
            <a:lvl4pPr algn="l" defTabSz="609555" rtl="0" eaLnBrk="1" fontAlgn="auto" hangingPunct="1">
              <a:spcBef>
                <a:spcPts val="0"/>
              </a:spcBef>
              <a:spcAft>
                <a:spcPts val="0"/>
              </a:spcAft>
              <a:defRPr lang="en-US" sz="1133" kern="1200" dirty="0" smtClean="0">
                <a:solidFill>
                  <a:srgbClr val="959595"/>
                </a:solidFill>
                <a:latin typeface="+mn-lt"/>
                <a:ea typeface="+mn-ea"/>
                <a:cs typeface="Arial"/>
              </a:defRPr>
            </a:lvl4pPr>
            <a:lvl5pPr algn="l" defTabSz="609555" rtl="0" eaLnBrk="1" fontAlgn="auto" hangingPunct="1">
              <a:spcBef>
                <a:spcPts val="0"/>
              </a:spcBef>
              <a:spcAft>
                <a:spcPts val="0"/>
              </a:spcAft>
              <a:defRPr lang="en-US" sz="1133" kern="1200" dirty="0">
                <a:solidFill>
                  <a:srgbClr val="959595"/>
                </a:solidFill>
                <a:latin typeface="+mn-lt"/>
                <a:ea typeface="+mn-ea"/>
                <a:cs typeface="Arial"/>
              </a:defRPr>
            </a:lvl5pPr>
          </a:lstStyle>
          <a:p>
            <a:pPr lvl="0"/>
            <a:r>
              <a:rPr lang="en-US" smtClean="0"/>
              <a:t>Click to edit Master text styles</a:t>
            </a:r>
          </a:p>
        </p:txBody>
      </p:sp>
      <p:sp>
        <p:nvSpPr>
          <p:cNvPr id="74" name="Picture Placeholder 5"/>
          <p:cNvSpPr>
            <a:spLocks noGrp="1"/>
          </p:cNvSpPr>
          <p:nvPr>
            <p:ph type="pic" sz="quarter" idx="28"/>
          </p:nvPr>
        </p:nvSpPr>
        <p:spPr>
          <a:xfrm>
            <a:off x="368300" y="1547659"/>
            <a:ext cx="838200" cy="835708"/>
          </a:xfrm>
        </p:spPr>
        <p:txBody>
          <a:bodyPr/>
          <a:lstStyle>
            <a:lvl1pPr marL="16933" indent="-16933">
              <a:tabLst/>
              <a:defRPr sz="933"/>
            </a:lvl1pPr>
          </a:lstStyle>
          <a:p>
            <a:r>
              <a:rPr lang="en-US" smtClean="0"/>
              <a:t>Drag picture to placeholder or click icon to add</a:t>
            </a:r>
            <a:endParaRPr lang="en-US" dirty="0"/>
          </a:p>
        </p:txBody>
      </p:sp>
      <p:sp>
        <p:nvSpPr>
          <p:cNvPr id="76" name="Picture Placeholder 5"/>
          <p:cNvSpPr>
            <a:spLocks noGrp="1"/>
          </p:cNvSpPr>
          <p:nvPr>
            <p:ph type="pic" sz="quarter" idx="29"/>
          </p:nvPr>
        </p:nvSpPr>
        <p:spPr>
          <a:xfrm>
            <a:off x="368300" y="2792259"/>
            <a:ext cx="838200" cy="835708"/>
          </a:xfrm>
        </p:spPr>
        <p:txBody>
          <a:bodyPr/>
          <a:lstStyle>
            <a:lvl1pPr marL="16933" indent="-16933">
              <a:tabLst/>
              <a:defRPr sz="933"/>
            </a:lvl1pPr>
          </a:lstStyle>
          <a:p>
            <a:r>
              <a:rPr lang="en-US" smtClean="0"/>
              <a:t>Drag picture to placeholder or click icon to add</a:t>
            </a:r>
            <a:endParaRPr lang="en-US" dirty="0"/>
          </a:p>
        </p:txBody>
      </p:sp>
      <p:sp>
        <p:nvSpPr>
          <p:cNvPr id="78" name="Picture Placeholder 5"/>
          <p:cNvSpPr>
            <a:spLocks noGrp="1"/>
          </p:cNvSpPr>
          <p:nvPr>
            <p:ph type="pic" sz="quarter" idx="30"/>
          </p:nvPr>
        </p:nvSpPr>
        <p:spPr>
          <a:xfrm>
            <a:off x="368300" y="4086607"/>
            <a:ext cx="838200" cy="835708"/>
          </a:xfrm>
        </p:spPr>
        <p:txBody>
          <a:bodyPr/>
          <a:lstStyle>
            <a:lvl1pPr marL="16933" indent="-16933">
              <a:tabLst/>
              <a:defRPr sz="933"/>
            </a:lvl1pPr>
          </a:lstStyle>
          <a:p>
            <a:r>
              <a:rPr lang="en-US" smtClean="0"/>
              <a:t>Drag picture to placeholder or click icon to add</a:t>
            </a:r>
            <a:endParaRPr lang="en-US" dirty="0"/>
          </a:p>
        </p:txBody>
      </p:sp>
      <p:sp>
        <p:nvSpPr>
          <p:cNvPr id="79" name="Picture Placeholder 5"/>
          <p:cNvSpPr>
            <a:spLocks noGrp="1"/>
          </p:cNvSpPr>
          <p:nvPr>
            <p:ph type="pic" sz="quarter" idx="31"/>
          </p:nvPr>
        </p:nvSpPr>
        <p:spPr>
          <a:xfrm>
            <a:off x="4226984" y="1547659"/>
            <a:ext cx="838200" cy="835708"/>
          </a:xfrm>
        </p:spPr>
        <p:txBody>
          <a:bodyPr/>
          <a:lstStyle>
            <a:lvl1pPr marL="16933" indent="-16933">
              <a:tabLst/>
              <a:defRPr sz="933"/>
            </a:lvl1pPr>
          </a:lstStyle>
          <a:p>
            <a:r>
              <a:rPr lang="en-US" smtClean="0"/>
              <a:t>Drag picture to placeholder or click icon to add</a:t>
            </a:r>
            <a:endParaRPr lang="en-US" dirty="0"/>
          </a:p>
        </p:txBody>
      </p:sp>
      <p:sp>
        <p:nvSpPr>
          <p:cNvPr id="80" name="Picture Placeholder 5"/>
          <p:cNvSpPr>
            <a:spLocks noGrp="1"/>
          </p:cNvSpPr>
          <p:nvPr>
            <p:ph type="pic" sz="quarter" idx="32"/>
          </p:nvPr>
        </p:nvSpPr>
        <p:spPr>
          <a:xfrm>
            <a:off x="4226984" y="2792259"/>
            <a:ext cx="838200" cy="835708"/>
          </a:xfrm>
        </p:spPr>
        <p:txBody>
          <a:bodyPr/>
          <a:lstStyle>
            <a:lvl1pPr marL="16933" indent="-16933">
              <a:tabLst/>
              <a:defRPr sz="933"/>
            </a:lvl1pPr>
          </a:lstStyle>
          <a:p>
            <a:r>
              <a:rPr lang="en-US" smtClean="0"/>
              <a:t>Drag picture to placeholder or click icon to add</a:t>
            </a:r>
            <a:endParaRPr lang="en-US" dirty="0"/>
          </a:p>
        </p:txBody>
      </p:sp>
      <p:sp>
        <p:nvSpPr>
          <p:cNvPr id="81" name="Picture Placeholder 5"/>
          <p:cNvSpPr>
            <a:spLocks noGrp="1"/>
          </p:cNvSpPr>
          <p:nvPr>
            <p:ph type="pic" sz="quarter" idx="33"/>
          </p:nvPr>
        </p:nvSpPr>
        <p:spPr>
          <a:xfrm>
            <a:off x="4226984" y="4086607"/>
            <a:ext cx="838200" cy="835708"/>
          </a:xfrm>
        </p:spPr>
        <p:txBody>
          <a:bodyPr/>
          <a:lstStyle>
            <a:lvl1pPr marL="16933" indent="-16933">
              <a:tabLst/>
              <a:defRPr sz="933"/>
            </a:lvl1pPr>
          </a:lstStyle>
          <a:p>
            <a:r>
              <a:rPr lang="en-US" smtClean="0"/>
              <a:t>Drag picture to placeholder or click icon to add</a:t>
            </a:r>
            <a:endParaRPr lang="en-US" dirty="0"/>
          </a:p>
        </p:txBody>
      </p:sp>
      <p:sp>
        <p:nvSpPr>
          <p:cNvPr id="82" name="Picture Placeholder 5"/>
          <p:cNvSpPr>
            <a:spLocks noGrp="1"/>
          </p:cNvSpPr>
          <p:nvPr>
            <p:ph type="pic" sz="quarter" idx="34"/>
          </p:nvPr>
        </p:nvSpPr>
        <p:spPr>
          <a:xfrm>
            <a:off x="8056033" y="1547659"/>
            <a:ext cx="838200" cy="835708"/>
          </a:xfrm>
        </p:spPr>
        <p:txBody>
          <a:bodyPr/>
          <a:lstStyle>
            <a:lvl1pPr marL="16933" indent="-16933">
              <a:tabLst/>
              <a:defRPr sz="933"/>
            </a:lvl1pPr>
          </a:lstStyle>
          <a:p>
            <a:r>
              <a:rPr lang="en-US" smtClean="0"/>
              <a:t>Drag picture to placeholder or click icon to add</a:t>
            </a:r>
            <a:endParaRPr lang="en-US" dirty="0"/>
          </a:p>
        </p:txBody>
      </p:sp>
      <p:sp>
        <p:nvSpPr>
          <p:cNvPr id="83" name="Picture Placeholder 5"/>
          <p:cNvSpPr>
            <a:spLocks noGrp="1"/>
          </p:cNvSpPr>
          <p:nvPr>
            <p:ph type="pic" sz="quarter" idx="35"/>
          </p:nvPr>
        </p:nvSpPr>
        <p:spPr>
          <a:xfrm>
            <a:off x="8056033" y="2792259"/>
            <a:ext cx="838200" cy="835708"/>
          </a:xfrm>
        </p:spPr>
        <p:txBody>
          <a:bodyPr/>
          <a:lstStyle>
            <a:lvl1pPr marL="16933" indent="-16933">
              <a:tabLst/>
              <a:defRPr sz="933"/>
            </a:lvl1pPr>
          </a:lstStyle>
          <a:p>
            <a:r>
              <a:rPr lang="en-US" smtClean="0"/>
              <a:t>Drag picture to placeholder or click icon to add</a:t>
            </a:r>
            <a:endParaRPr lang="en-US" dirty="0"/>
          </a:p>
        </p:txBody>
      </p:sp>
      <p:sp>
        <p:nvSpPr>
          <p:cNvPr id="84" name="Picture Placeholder 5"/>
          <p:cNvSpPr>
            <a:spLocks noGrp="1"/>
          </p:cNvSpPr>
          <p:nvPr>
            <p:ph type="pic" sz="quarter" idx="36"/>
          </p:nvPr>
        </p:nvSpPr>
        <p:spPr>
          <a:xfrm>
            <a:off x="8056033" y="4086607"/>
            <a:ext cx="838200" cy="835708"/>
          </a:xfrm>
        </p:spPr>
        <p:txBody>
          <a:bodyPr/>
          <a:lstStyle>
            <a:lvl1pPr marL="16933" indent="-16933">
              <a:tabLst/>
              <a:defRPr sz="933"/>
            </a:lvl1pPr>
          </a:lstStyle>
          <a:p>
            <a:r>
              <a:rPr lang="en-US" smtClean="0"/>
              <a:t>Drag picture to placeholder or click icon to add</a:t>
            </a:r>
            <a:endParaRPr lang="en-US" dirty="0"/>
          </a:p>
        </p:txBody>
      </p:sp>
    </p:spTree>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Title (1/4) + content (1-column)">
    <p:spTree>
      <p:nvGrpSpPr>
        <p:cNvPr id="1" name=""/>
        <p:cNvGrpSpPr/>
        <p:nvPr/>
      </p:nvGrpSpPr>
      <p:grpSpPr>
        <a:xfrm>
          <a:off x="0" y="0"/>
          <a:ext cx="0" cy="0"/>
          <a:chOff x="0" y="0"/>
          <a:chExt cx="0" cy="0"/>
        </a:xfrm>
      </p:grpSpPr>
      <p:sp>
        <p:nvSpPr>
          <p:cNvPr id="10" name="Table Placeholder 9"/>
          <p:cNvSpPr>
            <a:spLocks noGrp="1"/>
          </p:cNvSpPr>
          <p:nvPr>
            <p:ph type="tbl" sz="quarter" idx="10"/>
          </p:nvPr>
        </p:nvSpPr>
        <p:spPr>
          <a:xfrm>
            <a:off x="3219457" y="230717"/>
            <a:ext cx="8502649" cy="5791200"/>
          </a:xfrm>
        </p:spPr>
        <p:txBody>
          <a:bodyPr/>
          <a:lstStyle/>
          <a:p>
            <a:r>
              <a:rPr lang="en-US" smtClean="0"/>
              <a:t>Click icon to add table</a:t>
            </a:r>
            <a:endParaRPr lang="en-US"/>
          </a:p>
        </p:txBody>
      </p:sp>
      <p:sp>
        <p:nvSpPr>
          <p:cNvPr id="2" name="Title 1"/>
          <p:cNvSpPr>
            <a:spLocks noGrp="1"/>
          </p:cNvSpPr>
          <p:nvPr>
            <p:ph type="title"/>
          </p:nvPr>
        </p:nvSpPr>
        <p:spPr>
          <a:xfrm>
            <a:off x="304800" y="231648"/>
            <a:ext cx="2804160" cy="5791200"/>
          </a:xfrm>
        </p:spPr>
        <p:txBody>
          <a:bodyPr/>
          <a:lstStyle/>
          <a:p>
            <a:r>
              <a:rPr lang="en-US" smtClean="0"/>
              <a:t>Click to edit Master title style</a:t>
            </a:r>
            <a:endParaRPr lang="en-US" dirty="0"/>
          </a:p>
        </p:txBody>
      </p:sp>
    </p:spTree>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Title (1/4) + content (2-columns)">
    <p:spTree>
      <p:nvGrpSpPr>
        <p:cNvPr id="1" name=""/>
        <p:cNvGrpSpPr/>
        <p:nvPr/>
      </p:nvGrpSpPr>
      <p:grpSpPr>
        <a:xfrm>
          <a:off x="0" y="0"/>
          <a:ext cx="0" cy="0"/>
          <a:chOff x="0" y="0"/>
          <a:chExt cx="0" cy="0"/>
        </a:xfrm>
      </p:grpSpPr>
      <p:sp>
        <p:nvSpPr>
          <p:cNvPr id="13" name="Chart Placeholder 12"/>
          <p:cNvSpPr>
            <a:spLocks noGrp="1"/>
          </p:cNvSpPr>
          <p:nvPr>
            <p:ph type="chart" sz="quarter" idx="16"/>
          </p:nvPr>
        </p:nvSpPr>
        <p:spPr>
          <a:xfrm>
            <a:off x="3168227" y="2262720"/>
            <a:ext cx="4324773" cy="3744381"/>
          </a:xfrm>
        </p:spPr>
        <p:txBody>
          <a:bodyPr/>
          <a:lstStyle/>
          <a:p>
            <a:r>
              <a:rPr lang="en-US" smtClean="0"/>
              <a:t>Click icon to add chart</a:t>
            </a:r>
            <a:endParaRPr lang="en-US"/>
          </a:p>
        </p:txBody>
      </p:sp>
      <p:sp>
        <p:nvSpPr>
          <p:cNvPr id="14" name="Chart Placeholder 12"/>
          <p:cNvSpPr>
            <a:spLocks noGrp="1"/>
          </p:cNvSpPr>
          <p:nvPr>
            <p:ph type="chart" sz="quarter" idx="17"/>
          </p:nvPr>
        </p:nvSpPr>
        <p:spPr>
          <a:xfrm>
            <a:off x="7552267" y="2262720"/>
            <a:ext cx="4337051" cy="3744381"/>
          </a:xfrm>
        </p:spPr>
        <p:txBody>
          <a:bodyPr/>
          <a:lstStyle/>
          <a:p>
            <a:r>
              <a:rPr lang="en-US" smtClean="0"/>
              <a:t>Click icon to add chart</a:t>
            </a:r>
            <a:endParaRPr lang="en-US"/>
          </a:p>
        </p:txBody>
      </p:sp>
      <p:sp>
        <p:nvSpPr>
          <p:cNvPr id="2" name="Title 1"/>
          <p:cNvSpPr>
            <a:spLocks noGrp="1"/>
          </p:cNvSpPr>
          <p:nvPr>
            <p:ph type="title"/>
          </p:nvPr>
        </p:nvSpPr>
        <p:spPr>
          <a:xfrm>
            <a:off x="304800" y="231648"/>
            <a:ext cx="2804160" cy="5791200"/>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3218693" y="231648"/>
            <a:ext cx="3660479" cy="964269"/>
          </a:xfrm>
        </p:spPr>
        <p:txBody>
          <a:bodyPr/>
          <a:lstStyle>
            <a:lvl1pPr marL="0" indent="0" algn="l" defTabSz="609555" rtl="0" eaLnBrk="1" fontAlgn="base" hangingPunct="1">
              <a:spcBef>
                <a:spcPct val="0"/>
              </a:spcBef>
              <a:spcAft>
                <a:spcPct val="0"/>
              </a:spcAft>
              <a:defRPr lang="en-US" sz="2133" b="0" i="0" kern="1200" dirty="0">
                <a:solidFill>
                  <a:srgbClr val="464646"/>
                </a:solidFill>
                <a:latin typeface="Arial" charset="0"/>
                <a:ea typeface="Arial" charset="0"/>
                <a:cs typeface="+mn-cs"/>
              </a:defRPr>
            </a:lvl1pPr>
            <a:lvl2pPr algn="l" defTabSz="609555" rtl="0" eaLnBrk="1" fontAlgn="base" hangingPunct="1">
              <a:spcBef>
                <a:spcPct val="0"/>
              </a:spcBef>
              <a:spcAft>
                <a:spcPct val="0"/>
              </a:spcAft>
              <a:defRPr lang="en-US" sz="2133" kern="1200" dirty="0">
                <a:solidFill>
                  <a:srgbClr val="464646"/>
                </a:solidFill>
                <a:latin typeface="Arial" charset="0"/>
                <a:ea typeface="ＭＳ Ｐゴシック" charset="-128"/>
                <a:cs typeface="+mn-cs"/>
              </a:defRPr>
            </a:lvl2pPr>
            <a:lvl3pPr algn="l" defTabSz="609555" rtl="0" eaLnBrk="1" fontAlgn="base" hangingPunct="1">
              <a:spcBef>
                <a:spcPct val="0"/>
              </a:spcBef>
              <a:spcAft>
                <a:spcPct val="0"/>
              </a:spcAft>
              <a:defRPr lang="en-US" sz="2133" kern="1200" dirty="0">
                <a:solidFill>
                  <a:srgbClr val="464646"/>
                </a:solidFill>
                <a:latin typeface="Arial" charset="0"/>
                <a:ea typeface="ＭＳ Ｐゴシック" charset="-128"/>
                <a:cs typeface="+mn-cs"/>
              </a:defRPr>
            </a:lvl3pPr>
            <a:lvl4pPr algn="l" defTabSz="609555" rtl="0" eaLnBrk="1" fontAlgn="base" hangingPunct="1">
              <a:spcBef>
                <a:spcPct val="0"/>
              </a:spcBef>
              <a:spcAft>
                <a:spcPct val="0"/>
              </a:spcAft>
              <a:defRPr lang="en-US" sz="2133" kern="1200" dirty="0">
                <a:solidFill>
                  <a:srgbClr val="464646"/>
                </a:solidFill>
                <a:latin typeface="Arial" charset="0"/>
                <a:ea typeface="ＭＳ Ｐゴシック" charset="-128"/>
                <a:cs typeface="+mn-cs"/>
              </a:defRPr>
            </a:lvl4pPr>
            <a:lvl5pPr algn="l" defTabSz="609555" rtl="0" eaLnBrk="1" fontAlgn="base" hangingPunct="1">
              <a:spcBef>
                <a:spcPct val="0"/>
              </a:spcBef>
              <a:spcAft>
                <a:spcPct val="0"/>
              </a:spcAft>
              <a:defRPr lang="en-US" sz="2133" kern="1200" dirty="0">
                <a:solidFill>
                  <a:srgbClr val="464646"/>
                </a:solidFill>
                <a:latin typeface="Arial" charset="0"/>
                <a:ea typeface="ＭＳ Ｐゴシック" charset="-128"/>
                <a:cs typeface="+mn-cs"/>
              </a:defRPr>
            </a:lvl5pPr>
          </a:lstStyle>
          <a:p>
            <a:pPr lvl="0"/>
            <a:r>
              <a:rPr lang="en-US" smtClean="0"/>
              <a:t>Click to edit Master text styles</a:t>
            </a:r>
          </a:p>
        </p:txBody>
      </p:sp>
      <p:sp>
        <p:nvSpPr>
          <p:cNvPr id="8" name="Content Placeholder 2"/>
          <p:cNvSpPr>
            <a:spLocks noGrp="1"/>
          </p:cNvSpPr>
          <p:nvPr>
            <p:ph idx="14"/>
          </p:nvPr>
        </p:nvSpPr>
        <p:spPr>
          <a:xfrm>
            <a:off x="7552276" y="231648"/>
            <a:ext cx="3570817" cy="964269"/>
          </a:xfrm>
        </p:spPr>
        <p:txBody>
          <a:bodyPr/>
          <a:lstStyle>
            <a:lvl1pPr marL="0" indent="0" algn="l" defTabSz="609555" rtl="0" eaLnBrk="1" fontAlgn="base" hangingPunct="1">
              <a:spcBef>
                <a:spcPct val="0"/>
              </a:spcBef>
              <a:spcAft>
                <a:spcPct val="0"/>
              </a:spcAft>
              <a:defRPr lang="en-US" sz="2133" b="0" i="0" kern="1200" dirty="0">
                <a:solidFill>
                  <a:srgbClr val="464646"/>
                </a:solidFill>
                <a:latin typeface="Arial" charset="0"/>
                <a:ea typeface="Arial" charset="0"/>
                <a:cs typeface="+mn-cs"/>
              </a:defRPr>
            </a:lvl1pPr>
            <a:lvl2pPr algn="l" defTabSz="609555" rtl="0" eaLnBrk="1" fontAlgn="base" hangingPunct="1">
              <a:spcBef>
                <a:spcPct val="0"/>
              </a:spcBef>
              <a:spcAft>
                <a:spcPct val="0"/>
              </a:spcAft>
              <a:defRPr lang="en-US" sz="2133" kern="1200" dirty="0">
                <a:solidFill>
                  <a:srgbClr val="464646"/>
                </a:solidFill>
                <a:latin typeface="Arial" charset="0"/>
                <a:ea typeface="ＭＳ Ｐゴシック" charset="-128"/>
                <a:cs typeface="+mn-cs"/>
              </a:defRPr>
            </a:lvl2pPr>
            <a:lvl3pPr algn="l" defTabSz="609555" rtl="0" eaLnBrk="1" fontAlgn="base" hangingPunct="1">
              <a:spcBef>
                <a:spcPct val="0"/>
              </a:spcBef>
              <a:spcAft>
                <a:spcPct val="0"/>
              </a:spcAft>
              <a:defRPr lang="en-US" sz="2133" kern="1200" dirty="0">
                <a:solidFill>
                  <a:srgbClr val="464646"/>
                </a:solidFill>
                <a:latin typeface="Arial" charset="0"/>
                <a:ea typeface="ＭＳ Ｐゴシック" charset="-128"/>
                <a:cs typeface="+mn-cs"/>
              </a:defRPr>
            </a:lvl3pPr>
            <a:lvl4pPr algn="l" defTabSz="609555" rtl="0" eaLnBrk="1" fontAlgn="base" hangingPunct="1">
              <a:spcBef>
                <a:spcPct val="0"/>
              </a:spcBef>
              <a:spcAft>
                <a:spcPct val="0"/>
              </a:spcAft>
              <a:defRPr lang="en-US" sz="2133" kern="1200" dirty="0">
                <a:solidFill>
                  <a:srgbClr val="464646"/>
                </a:solidFill>
                <a:latin typeface="Arial" charset="0"/>
                <a:ea typeface="ＭＳ Ｐゴシック" charset="-128"/>
                <a:cs typeface="+mn-cs"/>
              </a:defRPr>
            </a:lvl4pPr>
            <a:lvl5pPr algn="l" defTabSz="609555" rtl="0" eaLnBrk="1" fontAlgn="base" hangingPunct="1">
              <a:spcBef>
                <a:spcPct val="0"/>
              </a:spcBef>
              <a:spcAft>
                <a:spcPct val="0"/>
              </a:spcAft>
              <a:defRPr lang="en-US" sz="2133" kern="1200" dirty="0">
                <a:solidFill>
                  <a:srgbClr val="464646"/>
                </a:solidFill>
                <a:latin typeface="Arial" charset="0"/>
                <a:ea typeface="ＭＳ Ｐゴシック" charset="-128"/>
                <a:cs typeface="+mn-cs"/>
              </a:defRPr>
            </a:lvl5pPr>
          </a:lstStyle>
          <a:p>
            <a:pPr lvl="0"/>
            <a:r>
              <a:rPr lang="en-US" smtClean="0"/>
              <a:t>Click to edit Master text styles</a:t>
            </a:r>
          </a:p>
        </p:txBody>
      </p:sp>
    </p:spTree>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1_Title (1/4) + content (2-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231648"/>
            <a:ext cx="2804160" cy="5791200"/>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3218688" y="231648"/>
            <a:ext cx="4206240" cy="5791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Content Placeholder 2"/>
          <p:cNvSpPr>
            <a:spLocks noGrp="1"/>
          </p:cNvSpPr>
          <p:nvPr>
            <p:ph idx="14"/>
          </p:nvPr>
        </p:nvSpPr>
        <p:spPr>
          <a:xfrm>
            <a:off x="7552267" y="231648"/>
            <a:ext cx="4206240" cy="5791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Title (1/4) + content (3-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231648"/>
            <a:ext cx="2804160" cy="5791200"/>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3218688" y="243840"/>
            <a:ext cx="2804160" cy="5767525"/>
          </a:xfrm>
        </p:spPr>
        <p:txBody>
          <a:bodyPr/>
          <a:lstStyle>
            <a:lvl1pPr>
              <a:defRPr sz="2133"/>
            </a:lvl1pPr>
            <a:lvl2pPr>
              <a:defRPr sz="2133"/>
            </a:lvl2pPr>
            <a:lvl3pPr>
              <a:defRPr sz="2133"/>
            </a:lvl3pPr>
            <a:lvl4pPr>
              <a:defRPr sz="2133"/>
            </a:lvl4pPr>
            <a:lvl5pPr>
              <a:defRPr sz="2133"/>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Content Placeholder 2"/>
          <p:cNvSpPr>
            <a:spLocks noGrp="1"/>
          </p:cNvSpPr>
          <p:nvPr>
            <p:ph idx="14"/>
          </p:nvPr>
        </p:nvSpPr>
        <p:spPr>
          <a:xfrm>
            <a:off x="6098929" y="243840"/>
            <a:ext cx="2804160" cy="5767525"/>
          </a:xfrm>
        </p:spPr>
        <p:txBody>
          <a:bodyPr/>
          <a:lstStyle>
            <a:lvl1pPr>
              <a:defRPr sz="2133"/>
            </a:lvl1pPr>
            <a:lvl2pPr>
              <a:defRPr sz="2133"/>
            </a:lvl2pPr>
            <a:lvl3pPr>
              <a:defRPr sz="2133"/>
            </a:lvl3pPr>
            <a:lvl4pPr>
              <a:defRPr sz="2133"/>
            </a:lvl4pPr>
            <a:lvl5pPr>
              <a:defRPr sz="2133"/>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Content Placeholder 2"/>
          <p:cNvSpPr>
            <a:spLocks noGrp="1"/>
          </p:cNvSpPr>
          <p:nvPr>
            <p:ph idx="15"/>
          </p:nvPr>
        </p:nvSpPr>
        <p:spPr>
          <a:xfrm>
            <a:off x="8986485" y="243840"/>
            <a:ext cx="2804160" cy="5767525"/>
          </a:xfrm>
        </p:spPr>
        <p:txBody>
          <a:bodyPr/>
          <a:lstStyle>
            <a:lvl1pPr>
              <a:defRPr sz="2133"/>
            </a:lvl1pPr>
            <a:lvl2pPr>
              <a:defRPr sz="2133"/>
            </a:lvl2pPr>
            <a:lvl3pPr>
              <a:defRPr sz="2133"/>
            </a:lvl3pPr>
            <a:lvl4pPr>
              <a:defRPr sz="2133"/>
            </a:lvl4pPr>
            <a:lvl5pPr>
              <a:defRPr sz="2133"/>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Title (1/4) + content (8-graphs)">
    <p:spTree>
      <p:nvGrpSpPr>
        <p:cNvPr id="1" name=""/>
        <p:cNvGrpSpPr/>
        <p:nvPr/>
      </p:nvGrpSpPr>
      <p:grpSpPr>
        <a:xfrm>
          <a:off x="0" y="0"/>
          <a:ext cx="0" cy="0"/>
          <a:chOff x="0" y="0"/>
          <a:chExt cx="0" cy="0"/>
        </a:xfrm>
      </p:grpSpPr>
      <p:sp>
        <p:nvSpPr>
          <p:cNvPr id="6" name="Chart Placeholder 5"/>
          <p:cNvSpPr>
            <a:spLocks noGrp="1"/>
          </p:cNvSpPr>
          <p:nvPr>
            <p:ph type="chart" sz="quarter" idx="10"/>
          </p:nvPr>
        </p:nvSpPr>
        <p:spPr>
          <a:xfrm>
            <a:off x="3251200" y="231649"/>
            <a:ext cx="2743200" cy="2156883"/>
          </a:xfrm>
        </p:spPr>
        <p:txBody>
          <a:bodyPr/>
          <a:lstStyle/>
          <a:p>
            <a:r>
              <a:rPr lang="en-US" smtClean="0"/>
              <a:t>Click icon to add chart</a:t>
            </a:r>
            <a:endParaRPr lang="en-US"/>
          </a:p>
        </p:txBody>
      </p:sp>
      <p:sp>
        <p:nvSpPr>
          <p:cNvPr id="21" name="Chart Placeholder 5"/>
          <p:cNvSpPr>
            <a:spLocks noGrp="1"/>
          </p:cNvSpPr>
          <p:nvPr>
            <p:ph type="chart" sz="quarter" idx="11"/>
          </p:nvPr>
        </p:nvSpPr>
        <p:spPr>
          <a:xfrm>
            <a:off x="6121400" y="231649"/>
            <a:ext cx="2743200" cy="2156883"/>
          </a:xfrm>
        </p:spPr>
        <p:txBody>
          <a:bodyPr/>
          <a:lstStyle/>
          <a:p>
            <a:r>
              <a:rPr lang="en-US" smtClean="0"/>
              <a:t>Click icon to add chart</a:t>
            </a:r>
            <a:endParaRPr lang="en-US"/>
          </a:p>
        </p:txBody>
      </p:sp>
      <p:sp>
        <p:nvSpPr>
          <p:cNvPr id="22" name="Chart Placeholder 5"/>
          <p:cNvSpPr>
            <a:spLocks noGrp="1"/>
          </p:cNvSpPr>
          <p:nvPr>
            <p:ph type="chart" sz="quarter" idx="12"/>
          </p:nvPr>
        </p:nvSpPr>
        <p:spPr>
          <a:xfrm>
            <a:off x="9017000" y="219881"/>
            <a:ext cx="2743200" cy="2156883"/>
          </a:xfrm>
        </p:spPr>
        <p:txBody>
          <a:bodyPr/>
          <a:lstStyle/>
          <a:p>
            <a:r>
              <a:rPr lang="en-US" smtClean="0"/>
              <a:t>Click icon to add chart</a:t>
            </a:r>
            <a:endParaRPr lang="en-US"/>
          </a:p>
        </p:txBody>
      </p:sp>
      <p:sp>
        <p:nvSpPr>
          <p:cNvPr id="33" name="Chart Placeholder 5"/>
          <p:cNvSpPr>
            <a:spLocks noGrp="1"/>
          </p:cNvSpPr>
          <p:nvPr>
            <p:ph type="chart" sz="quarter" idx="13"/>
          </p:nvPr>
        </p:nvSpPr>
        <p:spPr>
          <a:xfrm>
            <a:off x="3251200" y="3305049"/>
            <a:ext cx="2743200" cy="2156883"/>
          </a:xfrm>
        </p:spPr>
        <p:txBody>
          <a:bodyPr/>
          <a:lstStyle/>
          <a:p>
            <a:r>
              <a:rPr lang="en-US" smtClean="0"/>
              <a:t>Click icon to add chart</a:t>
            </a:r>
            <a:endParaRPr lang="en-US"/>
          </a:p>
        </p:txBody>
      </p:sp>
      <p:sp>
        <p:nvSpPr>
          <p:cNvPr id="34" name="Chart Placeholder 5"/>
          <p:cNvSpPr>
            <a:spLocks noGrp="1"/>
          </p:cNvSpPr>
          <p:nvPr>
            <p:ph type="chart" sz="quarter" idx="14"/>
          </p:nvPr>
        </p:nvSpPr>
        <p:spPr>
          <a:xfrm>
            <a:off x="6121400" y="3305049"/>
            <a:ext cx="2743200" cy="2156883"/>
          </a:xfrm>
        </p:spPr>
        <p:txBody>
          <a:bodyPr/>
          <a:lstStyle/>
          <a:p>
            <a:r>
              <a:rPr lang="en-US" smtClean="0"/>
              <a:t>Click icon to add chart</a:t>
            </a:r>
            <a:endParaRPr lang="en-US"/>
          </a:p>
        </p:txBody>
      </p:sp>
      <p:sp>
        <p:nvSpPr>
          <p:cNvPr id="35" name="Chart Placeholder 5"/>
          <p:cNvSpPr>
            <a:spLocks noGrp="1"/>
          </p:cNvSpPr>
          <p:nvPr>
            <p:ph type="chart" sz="quarter" idx="15"/>
          </p:nvPr>
        </p:nvSpPr>
        <p:spPr>
          <a:xfrm>
            <a:off x="9017000" y="3293281"/>
            <a:ext cx="2743200" cy="2156883"/>
          </a:xfrm>
        </p:spPr>
        <p:txBody>
          <a:bodyPr/>
          <a:lstStyle/>
          <a:p>
            <a:r>
              <a:rPr lang="en-US" smtClean="0"/>
              <a:t>Click icon to add chart</a:t>
            </a:r>
            <a:endParaRPr lang="en-US"/>
          </a:p>
        </p:txBody>
      </p:sp>
      <p:sp>
        <p:nvSpPr>
          <p:cNvPr id="13" name="Text Placeholder 12"/>
          <p:cNvSpPr>
            <a:spLocks noGrp="1"/>
          </p:cNvSpPr>
          <p:nvPr>
            <p:ph type="body" sz="quarter" idx="22" hasCustomPrompt="1"/>
          </p:nvPr>
        </p:nvSpPr>
        <p:spPr>
          <a:xfrm>
            <a:off x="4464051" y="1223436"/>
            <a:ext cx="455083" cy="423333"/>
          </a:xfrm>
        </p:spPr>
        <p:txBody>
          <a:bodyPr/>
          <a:lstStyle>
            <a:lvl1pPr>
              <a:defRPr sz="1600">
                <a:solidFill>
                  <a:schemeClr val="tx1"/>
                </a:solidFill>
              </a:defRPr>
            </a:lvl1pPr>
            <a:lvl2pPr>
              <a:defRPr sz="1600"/>
            </a:lvl2pPr>
            <a:lvl3pPr>
              <a:defRPr sz="1600"/>
            </a:lvl3pPr>
            <a:lvl4pPr>
              <a:defRPr sz="1600"/>
            </a:lvl4pPr>
            <a:lvl5pPr>
              <a:defRPr sz="1600"/>
            </a:lvl5pPr>
          </a:lstStyle>
          <a:p>
            <a:pPr lvl="0"/>
            <a:r>
              <a:rPr lang="en-US" dirty="0"/>
              <a:t>##%</a:t>
            </a:r>
          </a:p>
        </p:txBody>
      </p:sp>
      <p:sp>
        <p:nvSpPr>
          <p:cNvPr id="48" name="Text Placeholder 12"/>
          <p:cNvSpPr>
            <a:spLocks noGrp="1"/>
          </p:cNvSpPr>
          <p:nvPr>
            <p:ph type="body" sz="quarter" idx="23" hasCustomPrompt="1"/>
          </p:nvPr>
        </p:nvSpPr>
        <p:spPr>
          <a:xfrm>
            <a:off x="7349068" y="1206500"/>
            <a:ext cx="455083" cy="423333"/>
          </a:xfrm>
        </p:spPr>
        <p:txBody>
          <a:bodyPr/>
          <a:lstStyle>
            <a:lvl1pPr>
              <a:defRPr sz="1600">
                <a:solidFill>
                  <a:schemeClr val="tx1"/>
                </a:solidFill>
              </a:defRPr>
            </a:lvl1pPr>
            <a:lvl2pPr>
              <a:defRPr sz="1600"/>
            </a:lvl2pPr>
            <a:lvl3pPr>
              <a:defRPr sz="1600"/>
            </a:lvl3pPr>
            <a:lvl4pPr>
              <a:defRPr sz="1600"/>
            </a:lvl4pPr>
            <a:lvl5pPr>
              <a:defRPr sz="1600"/>
            </a:lvl5pPr>
          </a:lstStyle>
          <a:p>
            <a:pPr lvl="0"/>
            <a:r>
              <a:rPr lang="en-US" dirty="0"/>
              <a:t>##%</a:t>
            </a:r>
          </a:p>
        </p:txBody>
      </p:sp>
      <p:sp>
        <p:nvSpPr>
          <p:cNvPr id="49" name="Text Placeholder 12"/>
          <p:cNvSpPr>
            <a:spLocks noGrp="1"/>
          </p:cNvSpPr>
          <p:nvPr>
            <p:ph type="body" sz="quarter" idx="24" hasCustomPrompt="1"/>
          </p:nvPr>
        </p:nvSpPr>
        <p:spPr>
          <a:xfrm>
            <a:off x="10257368" y="1219200"/>
            <a:ext cx="455083" cy="423333"/>
          </a:xfrm>
        </p:spPr>
        <p:txBody>
          <a:bodyPr/>
          <a:lstStyle>
            <a:lvl1pPr>
              <a:defRPr sz="1600">
                <a:solidFill>
                  <a:schemeClr val="tx1"/>
                </a:solidFill>
              </a:defRPr>
            </a:lvl1pPr>
            <a:lvl2pPr>
              <a:defRPr sz="1600"/>
            </a:lvl2pPr>
            <a:lvl3pPr>
              <a:defRPr sz="1600"/>
            </a:lvl3pPr>
            <a:lvl4pPr>
              <a:defRPr sz="1600"/>
            </a:lvl4pPr>
            <a:lvl5pPr>
              <a:defRPr sz="1600"/>
            </a:lvl5pPr>
          </a:lstStyle>
          <a:p>
            <a:pPr lvl="0"/>
            <a:r>
              <a:rPr lang="en-US" dirty="0"/>
              <a:t>##%</a:t>
            </a:r>
          </a:p>
        </p:txBody>
      </p:sp>
      <p:sp>
        <p:nvSpPr>
          <p:cNvPr id="50" name="Text Placeholder 12"/>
          <p:cNvSpPr>
            <a:spLocks noGrp="1"/>
          </p:cNvSpPr>
          <p:nvPr>
            <p:ph type="body" sz="quarter" idx="25" hasCustomPrompt="1"/>
          </p:nvPr>
        </p:nvSpPr>
        <p:spPr>
          <a:xfrm>
            <a:off x="4464051" y="4296836"/>
            <a:ext cx="455083" cy="423333"/>
          </a:xfrm>
        </p:spPr>
        <p:txBody>
          <a:bodyPr/>
          <a:lstStyle>
            <a:lvl1pPr>
              <a:defRPr sz="1600">
                <a:solidFill>
                  <a:schemeClr val="tx1"/>
                </a:solidFill>
              </a:defRPr>
            </a:lvl1pPr>
            <a:lvl2pPr>
              <a:defRPr sz="1600"/>
            </a:lvl2pPr>
            <a:lvl3pPr>
              <a:defRPr sz="1600"/>
            </a:lvl3pPr>
            <a:lvl4pPr>
              <a:defRPr sz="1600"/>
            </a:lvl4pPr>
            <a:lvl5pPr>
              <a:defRPr sz="1600"/>
            </a:lvl5pPr>
          </a:lstStyle>
          <a:p>
            <a:pPr lvl="0"/>
            <a:r>
              <a:rPr lang="en-US" dirty="0"/>
              <a:t>##%</a:t>
            </a:r>
          </a:p>
        </p:txBody>
      </p:sp>
      <p:sp>
        <p:nvSpPr>
          <p:cNvPr id="51" name="Text Placeholder 12"/>
          <p:cNvSpPr>
            <a:spLocks noGrp="1"/>
          </p:cNvSpPr>
          <p:nvPr>
            <p:ph type="body" sz="quarter" idx="26" hasCustomPrompt="1"/>
          </p:nvPr>
        </p:nvSpPr>
        <p:spPr>
          <a:xfrm>
            <a:off x="7349068" y="4279900"/>
            <a:ext cx="455083" cy="423333"/>
          </a:xfrm>
        </p:spPr>
        <p:txBody>
          <a:bodyPr/>
          <a:lstStyle>
            <a:lvl1pPr>
              <a:defRPr sz="1600">
                <a:solidFill>
                  <a:schemeClr val="tx1"/>
                </a:solidFill>
              </a:defRPr>
            </a:lvl1pPr>
            <a:lvl2pPr>
              <a:defRPr sz="1600"/>
            </a:lvl2pPr>
            <a:lvl3pPr>
              <a:defRPr sz="1600"/>
            </a:lvl3pPr>
            <a:lvl4pPr>
              <a:defRPr sz="1600"/>
            </a:lvl4pPr>
            <a:lvl5pPr>
              <a:defRPr sz="1600"/>
            </a:lvl5pPr>
          </a:lstStyle>
          <a:p>
            <a:pPr lvl="0"/>
            <a:r>
              <a:rPr lang="en-US" dirty="0"/>
              <a:t>##%</a:t>
            </a:r>
          </a:p>
        </p:txBody>
      </p:sp>
      <p:sp>
        <p:nvSpPr>
          <p:cNvPr id="52" name="Text Placeholder 12"/>
          <p:cNvSpPr>
            <a:spLocks noGrp="1"/>
          </p:cNvSpPr>
          <p:nvPr>
            <p:ph type="body" sz="quarter" idx="27" hasCustomPrompt="1"/>
          </p:nvPr>
        </p:nvSpPr>
        <p:spPr>
          <a:xfrm>
            <a:off x="10257368" y="4292600"/>
            <a:ext cx="455083" cy="423333"/>
          </a:xfrm>
        </p:spPr>
        <p:txBody>
          <a:bodyPr/>
          <a:lstStyle>
            <a:lvl1pPr>
              <a:defRPr sz="1600">
                <a:solidFill>
                  <a:schemeClr val="tx1"/>
                </a:solidFill>
              </a:defRPr>
            </a:lvl1pPr>
            <a:lvl2pPr>
              <a:defRPr sz="1600"/>
            </a:lvl2pPr>
            <a:lvl3pPr>
              <a:defRPr sz="1600"/>
            </a:lvl3pPr>
            <a:lvl4pPr>
              <a:defRPr sz="1600"/>
            </a:lvl4pPr>
            <a:lvl5pPr>
              <a:defRPr sz="1600"/>
            </a:lvl5pPr>
          </a:lstStyle>
          <a:p>
            <a:pPr lvl="0"/>
            <a:r>
              <a:rPr lang="en-US" dirty="0"/>
              <a:t>##%</a:t>
            </a:r>
          </a:p>
        </p:txBody>
      </p:sp>
      <p:sp>
        <p:nvSpPr>
          <p:cNvPr id="2" name="Title 1"/>
          <p:cNvSpPr>
            <a:spLocks noGrp="1"/>
          </p:cNvSpPr>
          <p:nvPr>
            <p:ph type="title"/>
          </p:nvPr>
        </p:nvSpPr>
        <p:spPr>
          <a:xfrm>
            <a:off x="304800" y="231648"/>
            <a:ext cx="2804160" cy="5791200"/>
          </a:xfrm>
        </p:spPr>
        <p:txBody>
          <a:bodyPr/>
          <a:lstStyle/>
          <a:p>
            <a:r>
              <a:rPr lang="en-US" smtClean="0"/>
              <a:t>Click to edit Master title style</a:t>
            </a:r>
            <a:endParaRPr lang="en-US" dirty="0"/>
          </a:p>
        </p:txBody>
      </p:sp>
      <p:sp>
        <p:nvSpPr>
          <p:cNvPr id="10" name="Text Placeholder 9"/>
          <p:cNvSpPr>
            <a:spLocks noGrp="1"/>
          </p:cNvSpPr>
          <p:nvPr>
            <p:ph type="body" sz="quarter" idx="16"/>
          </p:nvPr>
        </p:nvSpPr>
        <p:spPr>
          <a:xfrm>
            <a:off x="3251200" y="2490724"/>
            <a:ext cx="2743200" cy="459784"/>
          </a:xfrm>
        </p:spPr>
        <p:txBody>
          <a:bodyPr/>
          <a:lstStyle>
            <a:lvl1pPr>
              <a:defRPr sz="1600"/>
            </a:lvl1pPr>
          </a:lstStyle>
          <a:p>
            <a:pPr lvl="0"/>
            <a:r>
              <a:rPr lang="en-US" smtClean="0"/>
              <a:t>Click to edit Master text styles</a:t>
            </a:r>
          </a:p>
        </p:txBody>
      </p:sp>
      <p:sp>
        <p:nvSpPr>
          <p:cNvPr id="36" name="Text Placeholder 9"/>
          <p:cNvSpPr>
            <a:spLocks noGrp="1"/>
          </p:cNvSpPr>
          <p:nvPr>
            <p:ph type="body" sz="quarter" idx="17"/>
          </p:nvPr>
        </p:nvSpPr>
        <p:spPr>
          <a:xfrm>
            <a:off x="6121400" y="2490724"/>
            <a:ext cx="2743200" cy="459784"/>
          </a:xfrm>
        </p:spPr>
        <p:txBody>
          <a:bodyPr/>
          <a:lstStyle>
            <a:lvl1pPr>
              <a:defRPr sz="1600"/>
            </a:lvl1pPr>
          </a:lstStyle>
          <a:p>
            <a:pPr lvl="0"/>
            <a:r>
              <a:rPr lang="en-US" smtClean="0"/>
              <a:t>Click to edit Master text styles</a:t>
            </a:r>
          </a:p>
        </p:txBody>
      </p:sp>
      <p:sp>
        <p:nvSpPr>
          <p:cNvPr id="37" name="Text Placeholder 9"/>
          <p:cNvSpPr>
            <a:spLocks noGrp="1"/>
          </p:cNvSpPr>
          <p:nvPr>
            <p:ph type="body" sz="quarter" idx="18"/>
          </p:nvPr>
        </p:nvSpPr>
        <p:spPr>
          <a:xfrm>
            <a:off x="9017000" y="2490724"/>
            <a:ext cx="2743200" cy="459784"/>
          </a:xfrm>
        </p:spPr>
        <p:txBody>
          <a:bodyPr/>
          <a:lstStyle>
            <a:lvl1pPr>
              <a:defRPr sz="1600"/>
            </a:lvl1pPr>
          </a:lstStyle>
          <a:p>
            <a:pPr lvl="0"/>
            <a:r>
              <a:rPr lang="en-US" smtClean="0"/>
              <a:t>Click to edit Master text styles</a:t>
            </a:r>
          </a:p>
        </p:txBody>
      </p:sp>
      <p:sp>
        <p:nvSpPr>
          <p:cNvPr id="38" name="Text Placeholder 9"/>
          <p:cNvSpPr>
            <a:spLocks noGrp="1"/>
          </p:cNvSpPr>
          <p:nvPr>
            <p:ph type="body" sz="quarter" idx="19"/>
          </p:nvPr>
        </p:nvSpPr>
        <p:spPr>
          <a:xfrm>
            <a:off x="3251200" y="5563065"/>
            <a:ext cx="2743200" cy="459784"/>
          </a:xfrm>
        </p:spPr>
        <p:txBody>
          <a:bodyPr/>
          <a:lstStyle>
            <a:lvl1pPr>
              <a:defRPr sz="1600"/>
            </a:lvl1pPr>
          </a:lstStyle>
          <a:p>
            <a:pPr lvl="0"/>
            <a:r>
              <a:rPr lang="en-US" smtClean="0"/>
              <a:t>Click to edit Master text styles</a:t>
            </a:r>
          </a:p>
        </p:txBody>
      </p:sp>
      <p:sp>
        <p:nvSpPr>
          <p:cNvPr id="39" name="Text Placeholder 9"/>
          <p:cNvSpPr>
            <a:spLocks noGrp="1"/>
          </p:cNvSpPr>
          <p:nvPr>
            <p:ph type="body" sz="quarter" idx="20"/>
          </p:nvPr>
        </p:nvSpPr>
        <p:spPr>
          <a:xfrm>
            <a:off x="6121400" y="5563065"/>
            <a:ext cx="2743200" cy="459784"/>
          </a:xfrm>
        </p:spPr>
        <p:txBody>
          <a:bodyPr/>
          <a:lstStyle>
            <a:lvl1pPr>
              <a:defRPr sz="1600"/>
            </a:lvl1pPr>
          </a:lstStyle>
          <a:p>
            <a:pPr lvl="0"/>
            <a:r>
              <a:rPr lang="en-US" smtClean="0"/>
              <a:t>Click to edit Master text styles</a:t>
            </a:r>
          </a:p>
        </p:txBody>
      </p:sp>
      <p:sp>
        <p:nvSpPr>
          <p:cNvPr id="40" name="Text Placeholder 9"/>
          <p:cNvSpPr>
            <a:spLocks noGrp="1"/>
          </p:cNvSpPr>
          <p:nvPr>
            <p:ph type="body" sz="quarter" idx="21"/>
          </p:nvPr>
        </p:nvSpPr>
        <p:spPr>
          <a:xfrm>
            <a:off x="9017000" y="5563065"/>
            <a:ext cx="2743200" cy="459784"/>
          </a:xfrm>
        </p:spPr>
        <p:txBody>
          <a:bodyPr/>
          <a:lstStyle>
            <a:lvl1pPr>
              <a:defRPr sz="1600"/>
            </a:lvl1pPr>
          </a:lstStyle>
          <a:p>
            <a:pPr lvl="0"/>
            <a:r>
              <a:rPr lang="en-US" smtClean="0"/>
              <a:t>Click to edit Master text styles</a:t>
            </a:r>
          </a:p>
        </p:txBody>
      </p:sp>
    </p:spTree>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400DA74-EC8E-084F-8FAB-8DD526E16229}" type="datetimeFigureOut">
              <a:rPr lang="en-US" smtClean="0"/>
              <a:t>8/27/18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F6255A5-DB0A-8543-ABE0-58AE8B9EDB35}" type="slidenum">
              <a:rPr lang="en-US" smtClean="0"/>
              <a:t>‹#›</a:t>
            </a:fld>
            <a:endParaRPr lang="en-US"/>
          </a:p>
        </p:txBody>
      </p:sp>
    </p:spTree>
    <p:extLst>
      <p:ext uri="{BB962C8B-B14F-4D97-AF65-F5344CB8AC3E}">
        <p14:creationId xmlns:p14="http://schemas.microsoft.com/office/powerpoint/2010/main" val="100589126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Title (1/4) + blank">
    <p:spTree>
      <p:nvGrpSpPr>
        <p:cNvPr id="1" name=""/>
        <p:cNvGrpSpPr/>
        <p:nvPr/>
      </p:nvGrpSpPr>
      <p:grpSpPr>
        <a:xfrm>
          <a:off x="0" y="0"/>
          <a:ext cx="0" cy="0"/>
          <a:chOff x="0" y="0"/>
          <a:chExt cx="0" cy="0"/>
        </a:xfrm>
      </p:grpSpPr>
      <p:sp>
        <p:nvSpPr>
          <p:cNvPr id="2" name="Title 1"/>
          <p:cNvSpPr>
            <a:spLocks noGrp="1"/>
          </p:cNvSpPr>
          <p:nvPr>
            <p:ph type="title"/>
          </p:nvPr>
        </p:nvSpPr>
        <p:spPr>
          <a:xfrm>
            <a:off x="304800" y="231648"/>
            <a:ext cx="2804160" cy="5791200"/>
          </a:xfrm>
        </p:spPr>
        <p:txBody>
          <a:bodyPr/>
          <a:lstStyle/>
          <a:p>
            <a:r>
              <a:rPr lang="en-US" smtClean="0"/>
              <a:t>Click to edit Master title style</a:t>
            </a:r>
            <a:endParaRPr lang="en-US" dirty="0"/>
          </a:p>
        </p:txBody>
      </p:sp>
    </p:spTree>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1_Title (1/4) + blank">
    <p:spTree>
      <p:nvGrpSpPr>
        <p:cNvPr id="1" name=""/>
        <p:cNvGrpSpPr/>
        <p:nvPr/>
      </p:nvGrpSpPr>
      <p:grpSpPr>
        <a:xfrm>
          <a:off x="0" y="0"/>
          <a:ext cx="0" cy="0"/>
          <a:chOff x="0" y="0"/>
          <a:chExt cx="0" cy="0"/>
        </a:xfrm>
      </p:grpSpPr>
      <p:sp>
        <p:nvSpPr>
          <p:cNvPr id="10" name="Text Placeholder 9"/>
          <p:cNvSpPr>
            <a:spLocks noGrp="1"/>
          </p:cNvSpPr>
          <p:nvPr>
            <p:ph type="body" sz="quarter" idx="11"/>
          </p:nvPr>
        </p:nvSpPr>
        <p:spPr>
          <a:xfrm>
            <a:off x="3725342" y="5124452"/>
            <a:ext cx="2266951" cy="898397"/>
          </a:xfrm>
        </p:spPr>
        <p:txBody>
          <a:bodyPr/>
          <a:lstStyle>
            <a:lvl1pPr marL="0" indent="0" algn="l" defTabSz="609555" rtl="0" eaLnBrk="1" fontAlgn="base" hangingPunct="1">
              <a:spcBef>
                <a:spcPct val="0"/>
              </a:spcBef>
              <a:spcAft>
                <a:spcPct val="0"/>
              </a:spcAft>
              <a:defRPr lang="en-US" sz="1333" b="0" i="0" kern="1200" dirty="0" smtClean="0">
                <a:solidFill>
                  <a:schemeClr val="bg1"/>
                </a:solidFill>
                <a:latin typeface="Arial" charset="0"/>
                <a:ea typeface="Arial" charset="0"/>
                <a:cs typeface="+mn-cs"/>
              </a:defRPr>
            </a:lvl1pPr>
            <a:lvl2pPr algn="l" defTabSz="609555" rtl="0" eaLnBrk="1" fontAlgn="base" hangingPunct="1">
              <a:spcBef>
                <a:spcPct val="0"/>
              </a:spcBef>
              <a:spcAft>
                <a:spcPct val="0"/>
              </a:spcAft>
              <a:defRPr lang="en-US" sz="1333" kern="1200" dirty="0" smtClean="0">
                <a:solidFill>
                  <a:schemeClr val="bg1"/>
                </a:solidFill>
                <a:latin typeface="Arial" charset="0"/>
                <a:ea typeface="ＭＳ Ｐゴシック" charset="-128"/>
                <a:cs typeface="+mn-cs"/>
              </a:defRPr>
            </a:lvl2pPr>
            <a:lvl3pPr algn="l" defTabSz="609555" rtl="0" eaLnBrk="1" fontAlgn="base" hangingPunct="1">
              <a:spcBef>
                <a:spcPct val="0"/>
              </a:spcBef>
              <a:spcAft>
                <a:spcPct val="0"/>
              </a:spcAft>
              <a:defRPr lang="en-US" sz="1333" kern="1200" dirty="0" smtClean="0">
                <a:solidFill>
                  <a:schemeClr val="bg1"/>
                </a:solidFill>
                <a:latin typeface="Arial" charset="0"/>
                <a:ea typeface="ＭＳ Ｐゴシック" charset="-128"/>
                <a:cs typeface="+mn-cs"/>
              </a:defRPr>
            </a:lvl3pPr>
            <a:lvl4pPr algn="l" defTabSz="609555" rtl="0" eaLnBrk="1" fontAlgn="base" hangingPunct="1">
              <a:spcBef>
                <a:spcPct val="0"/>
              </a:spcBef>
              <a:spcAft>
                <a:spcPct val="0"/>
              </a:spcAft>
              <a:defRPr lang="en-US" sz="1333" kern="1200" dirty="0" smtClean="0">
                <a:solidFill>
                  <a:schemeClr val="bg1"/>
                </a:solidFill>
                <a:latin typeface="Arial" charset="0"/>
                <a:ea typeface="ＭＳ Ｐゴシック" charset="-128"/>
                <a:cs typeface="+mn-cs"/>
              </a:defRPr>
            </a:lvl4pPr>
            <a:lvl5pPr algn="l" defTabSz="609555" rtl="0" eaLnBrk="1" fontAlgn="base" hangingPunct="1">
              <a:spcBef>
                <a:spcPct val="0"/>
              </a:spcBef>
              <a:spcAft>
                <a:spcPct val="0"/>
              </a:spcAft>
              <a:defRPr lang="en-US" sz="1333" kern="1200" dirty="0">
                <a:solidFill>
                  <a:schemeClr val="bg1"/>
                </a:solidFill>
                <a:latin typeface="Arial" charset="0"/>
                <a:ea typeface="ＭＳ Ｐゴシック" charset="-128"/>
                <a:cs typeface="+mn-cs"/>
              </a:defRPr>
            </a:lvl5pPr>
          </a:lstStyle>
          <a:p>
            <a:pPr lvl="0"/>
            <a:r>
              <a:rPr lang="en-US" smtClean="0"/>
              <a:t>Click to edit Master text styles</a:t>
            </a:r>
          </a:p>
        </p:txBody>
      </p:sp>
      <p:sp>
        <p:nvSpPr>
          <p:cNvPr id="2" name="Title 1"/>
          <p:cNvSpPr>
            <a:spLocks noGrp="1"/>
          </p:cNvSpPr>
          <p:nvPr>
            <p:ph type="title"/>
          </p:nvPr>
        </p:nvSpPr>
        <p:spPr>
          <a:xfrm>
            <a:off x="304800" y="231648"/>
            <a:ext cx="2804160" cy="5791200"/>
          </a:xfrm>
        </p:spPr>
        <p:txBody>
          <a:bodyPr/>
          <a:lstStyle/>
          <a:p>
            <a:r>
              <a:rPr lang="en-US" smtClean="0"/>
              <a:t>Click to edit Master title style</a:t>
            </a:r>
            <a:endParaRPr lang="en-US" dirty="0"/>
          </a:p>
        </p:txBody>
      </p:sp>
      <p:sp>
        <p:nvSpPr>
          <p:cNvPr id="8" name="Picture Placeholder 7"/>
          <p:cNvSpPr>
            <a:spLocks noGrp="1"/>
          </p:cNvSpPr>
          <p:nvPr>
            <p:ph type="pic" sz="quarter" idx="10"/>
          </p:nvPr>
        </p:nvSpPr>
        <p:spPr>
          <a:xfrm>
            <a:off x="3210560" y="230722"/>
            <a:ext cx="8532707" cy="4819649"/>
          </a:xfrm>
        </p:spPr>
        <p:txBody>
          <a:bodyPr/>
          <a:lstStyle/>
          <a:p>
            <a:r>
              <a:rPr lang="en-US" smtClean="0"/>
              <a:t>Drag picture to placeholder or click icon to add</a:t>
            </a:r>
            <a:endParaRPr lang="en-US"/>
          </a:p>
        </p:txBody>
      </p:sp>
      <p:sp>
        <p:nvSpPr>
          <p:cNvPr id="11" name="Text Placeholder 9"/>
          <p:cNvSpPr>
            <a:spLocks noGrp="1"/>
          </p:cNvSpPr>
          <p:nvPr>
            <p:ph type="body" sz="quarter" idx="12"/>
          </p:nvPr>
        </p:nvSpPr>
        <p:spPr>
          <a:xfrm>
            <a:off x="6595536" y="5124452"/>
            <a:ext cx="2266951" cy="898397"/>
          </a:xfrm>
        </p:spPr>
        <p:txBody>
          <a:bodyPr/>
          <a:lstStyle>
            <a:lvl1pPr marL="0" indent="0" algn="l" defTabSz="609555" rtl="0" eaLnBrk="1" fontAlgn="base" hangingPunct="1">
              <a:spcBef>
                <a:spcPct val="0"/>
              </a:spcBef>
              <a:spcAft>
                <a:spcPct val="0"/>
              </a:spcAft>
              <a:defRPr lang="en-US" sz="1333" b="0" i="0" kern="1200" dirty="0" smtClean="0">
                <a:solidFill>
                  <a:schemeClr val="bg1"/>
                </a:solidFill>
                <a:latin typeface="Arial" charset="0"/>
                <a:ea typeface="Arial" charset="0"/>
                <a:cs typeface="+mn-cs"/>
              </a:defRPr>
            </a:lvl1pPr>
            <a:lvl2pPr algn="l" defTabSz="609555" rtl="0" eaLnBrk="1" fontAlgn="base" hangingPunct="1">
              <a:spcBef>
                <a:spcPct val="0"/>
              </a:spcBef>
              <a:spcAft>
                <a:spcPct val="0"/>
              </a:spcAft>
              <a:defRPr lang="en-US" sz="1333" kern="1200" dirty="0" smtClean="0">
                <a:solidFill>
                  <a:schemeClr val="bg1"/>
                </a:solidFill>
                <a:latin typeface="Arial" charset="0"/>
                <a:ea typeface="ＭＳ Ｐゴシック" charset="-128"/>
                <a:cs typeface="+mn-cs"/>
              </a:defRPr>
            </a:lvl2pPr>
            <a:lvl3pPr algn="l" defTabSz="609555" rtl="0" eaLnBrk="1" fontAlgn="base" hangingPunct="1">
              <a:spcBef>
                <a:spcPct val="0"/>
              </a:spcBef>
              <a:spcAft>
                <a:spcPct val="0"/>
              </a:spcAft>
              <a:defRPr lang="en-US" sz="1333" kern="1200" dirty="0" smtClean="0">
                <a:solidFill>
                  <a:schemeClr val="bg1"/>
                </a:solidFill>
                <a:latin typeface="Arial" charset="0"/>
                <a:ea typeface="ＭＳ Ｐゴシック" charset="-128"/>
                <a:cs typeface="+mn-cs"/>
              </a:defRPr>
            </a:lvl3pPr>
            <a:lvl4pPr algn="l" defTabSz="609555" rtl="0" eaLnBrk="1" fontAlgn="base" hangingPunct="1">
              <a:spcBef>
                <a:spcPct val="0"/>
              </a:spcBef>
              <a:spcAft>
                <a:spcPct val="0"/>
              </a:spcAft>
              <a:defRPr lang="en-US" sz="1333" kern="1200" dirty="0" smtClean="0">
                <a:solidFill>
                  <a:schemeClr val="bg1"/>
                </a:solidFill>
                <a:latin typeface="Arial" charset="0"/>
                <a:ea typeface="ＭＳ Ｐゴシック" charset="-128"/>
                <a:cs typeface="+mn-cs"/>
              </a:defRPr>
            </a:lvl4pPr>
            <a:lvl5pPr algn="l" defTabSz="609555" rtl="0" eaLnBrk="1" fontAlgn="base" hangingPunct="1">
              <a:spcBef>
                <a:spcPct val="0"/>
              </a:spcBef>
              <a:spcAft>
                <a:spcPct val="0"/>
              </a:spcAft>
              <a:defRPr lang="en-US" sz="1333" kern="1200" dirty="0">
                <a:solidFill>
                  <a:schemeClr val="bg1"/>
                </a:solidFill>
                <a:latin typeface="Arial" charset="0"/>
                <a:ea typeface="ＭＳ Ｐゴシック" charset="-128"/>
                <a:cs typeface="+mn-cs"/>
              </a:defRPr>
            </a:lvl5pPr>
          </a:lstStyle>
          <a:p>
            <a:pPr lvl="0"/>
            <a:r>
              <a:rPr lang="en-US" smtClean="0"/>
              <a:t>Click to edit Master text styles</a:t>
            </a:r>
          </a:p>
        </p:txBody>
      </p:sp>
      <p:sp>
        <p:nvSpPr>
          <p:cNvPr id="12" name="Text Placeholder 9"/>
          <p:cNvSpPr>
            <a:spLocks noGrp="1"/>
          </p:cNvSpPr>
          <p:nvPr>
            <p:ph type="body" sz="quarter" idx="13"/>
          </p:nvPr>
        </p:nvSpPr>
        <p:spPr>
          <a:xfrm>
            <a:off x="9476326" y="5122844"/>
            <a:ext cx="2266951" cy="898397"/>
          </a:xfrm>
        </p:spPr>
        <p:txBody>
          <a:bodyPr/>
          <a:lstStyle>
            <a:lvl1pPr marL="0" indent="0" algn="l" defTabSz="609555" rtl="0" eaLnBrk="1" fontAlgn="base" hangingPunct="1">
              <a:spcBef>
                <a:spcPct val="0"/>
              </a:spcBef>
              <a:spcAft>
                <a:spcPct val="0"/>
              </a:spcAft>
              <a:defRPr lang="en-US" sz="1333" b="0" i="0" kern="1200" dirty="0" smtClean="0">
                <a:solidFill>
                  <a:schemeClr val="bg1"/>
                </a:solidFill>
                <a:latin typeface="Arial" charset="0"/>
                <a:ea typeface="Arial" charset="0"/>
                <a:cs typeface="+mn-cs"/>
              </a:defRPr>
            </a:lvl1pPr>
            <a:lvl2pPr algn="l" defTabSz="609555" rtl="0" eaLnBrk="1" fontAlgn="base" hangingPunct="1">
              <a:spcBef>
                <a:spcPct val="0"/>
              </a:spcBef>
              <a:spcAft>
                <a:spcPct val="0"/>
              </a:spcAft>
              <a:defRPr lang="en-US" sz="1333" kern="1200" dirty="0" smtClean="0">
                <a:solidFill>
                  <a:schemeClr val="bg1"/>
                </a:solidFill>
                <a:latin typeface="Arial" charset="0"/>
                <a:ea typeface="ＭＳ Ｐゴシック" charset="-128"/>
                <a:cs typeface="+mn-cs"/>
              </a:defRPr>
            </a:lvl2pPr>
            <a:lvl3pPr algn="l" defTabSz="609555" rtl="0" eaLnBrk="1" fontAlgn="base" hangingPunct="1">
              <a:spcBef>
                <a:spcPct val="0"/>
              </a:spcBef>
              <a:spcAft>
                <a:spcPct val="0"/>
              </a:spcAft>
              <a:defRPr lang="en-US" sz="1333" kern="1200" dirty="0" smtClean="0">
                <a:solidFill>
                  <a:schemeClr val="bg1"/>
                </a:solidFill>
                <a:latin typeface="Arial" charset="0"/>
                <a:ea typeface="ＭＳ Ｐゴシック" charset="-128"/>
                <a:cs typeface="+mn-cs"/>
              </a:defRPr>
            </a:lvl3pPr>
            <a:lvl4pPr algn="l" defTabSz="609555" rtl="0" eaLnBrk="1" fontAlgn="base" hangingPunct="1">
              <a:spcBef>
                <a:spcPct val="0"/>
              </a:spcBef>
              <a:spcAft>
                <a:spcPct val="0"/>
              </a:spcAft>
              <a:defRPr lang="en-US" sz="1333" kern="1200" dirty="0" smtClean="0">
                <a:solidFill>
                  <a:schemeClr val="bg1"/>
                </a:solidFill>
                <a:latin typeface="Arial" charset="0"/>
                <a:ea typeface="ＭＳ Ｐゴシック" charset="-128"/>
                <a:cs typeface="+mn-cs"/>
              </a:defRPr>
            </a:lvl4pPr>
            <a:lvl5pPr algn="l" defTabSz="609555" rtl="0" eaLnBrk="1" fontAlgn="base" hangingPunct="1">
              <a:spcBef>
                <a:spcPct val="0"/>
              </a:spcBef>
              <a:spcAft>
                <a:spcPct val="0"/>
              </a:spcAft>
              <a:defRPr lang="en-US" sz="1333" kern="1200" dirty="0">
                <a:solidFill>
                  <a:schemeClr val="bg1"/>
                </a:solidFill>
                <a:latin typeface="Arial" charset="0"/>
                <a:ea typeface="ＭＳ Ｐゴシック" charset="-128"/>
                <a:cs typeface="+mn-cs"/>
              </a:defRPr>
            </a:lvl5pPr>
          </a:lstStyle>
          <a:p>
            <a:pPr lvl="0"/>
            <a:r>
              <a:rPr lang="en-US" smtClean="0"/>
              <a:t>Click to edit Master text styles</a:t>
            </a:r>
          </a:p>
        </p:txBody>
      </p:sp>
    </p:spTree>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Title (1/3) + content (1-column)">
    <p:spTree>
      <p:nvGrpSpPr>
        <p:cNvPr id="1" name=""/>
        <p:cNvGrpSpPr/>
        <p:nvPr/>
      </p:nvGrpSpPr>
      <p:grpSpPr>
        <a:xfrm>
          <a:off x="0" y="0"/>
          <a:ext cx="0" cy="0"/>
          <a:chOff x="0" y="0"/>
          <a:chExt cx="0" cy="0"/>
        </a:xfrm>
      </p:grpSpPr>
      <p:sp>
        <p:nvSpPr>
          <p:cNvPr id="10" name="Chart Placeholder 9"/>
          <p:cNvSpPr>
            <a:spLocks noGrp="1"/>
          </p:cNvSpPr>
          <p:nvPr>
            <p:ph type="chart" sz="quarter" idx="14"/>
          </p:nvPr>
        </p:nvSpPr>
        <p:spPr>
          <a:xfrm>
            <a:off x="4175336" y="230717"/>
            <a:ext cx="6911765" cy="5324403"/>
          </a:xfrm>
        </p:spPr>
        <p:txBody>
          <a:bodyPr/>
          <a:lstStyle/>
          <a:p>
            <a:r>
              <a:rPr lang="en-US" smtClean="0"/>
              <a:t>Click icon to add chart</a:t>
            </a:r>
            <a:endParaRPr lang="en-US"/>
          </a:p>
        </p:txBody>
      </p:sp>
      <p:sp>
        <p:nvSpPr>
          <p:cNvPr id="2" name="Title 1"/>
          <p:cNvSpPr>
            <a:spLocks noGrp="1"/>
          </p:cNvSpPr>
          <p:nvPr>
            <p:ph type="title"/>
          </p:nvPr>
        </p:nvSpPr>
        <p:spPr>
          <a:xfrm>
            <a:off x="304800" y="231648"/>
            <a:ext cx="3378200" cy="5791200"/>
          </a:xfrm>
        </p:spPr>
        <p:txBody>
          <a:bodyPr/>
          <a:lstStyle/>
          <a:p>
            <a:r>
              <a:rPr lang="en-US" smtClean="0"/>
              <a:t>Click to edit Master title style</a:t>
            </a:r>
            <a:endParaRPr lang="en-US" dirty="0"/>
          </a:p>
        </p:txBody>
      </p:sp>
    </p:spTree>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1_Title (1/3) + content (1-column)">
    <p:spTree>
      <p:nvGrpSpPr>
        <p:cNvPr id="1" name=""/>
        <p:cNvGrpSpPr/>
        <p:nvPr/>
      </p:nvGrpSpPr>
      <p:grpSpPr>
        <a:xfrm>
          <a:off x="0" y="0"/>
          <a:ext cx="0" cy="0"/>
          <a:chOff x="0" y="0"/>
          <a:chExt cx="0" cy="0"/>
        </a:xfrm>
      </p:grpSpPr>
      <p:sp>
        <p:nvSpPr>
          <p:cNvPr id="2" name="Title 1"/>
          <p:cNvSpPr>
            <a:spLocks noGrp="1"/>
          </p:cNvSpPr>
          <p:nvPr>
            <p:ph type="title"/>
          </p:nvPr>
        </p:nvSpPr>
        <p:spPr>
          <a:xfrm>
            <a:off x="304807" y="231648"/>
            <a:ext cx="2781300" cy="5791200"/>
          </a:xfrm>
        </p:spPr>
        <p:txBody>
          <a:bodyPr/>
          <a:lstStyle/>
          <a:p>
            <a:r>
              <a:rPr lang="en-US" smtClean="0"/>
              <a:t>Click to edit Master title style</a:t>
            </a:r>
            <a:endParaRPr lang="en-US" dirty="0"/>
          </a:p>
        </p:txBody>
      </p:sp>
      <p:sp>
        <p:nvSpPr>
          <p:cNvPr id="10" name="Chart Placeholder 9"/>
          <p:cNvSpPr>
            <a:spLocks noGrp="1"/>
          </p:cNvSpPr>
          <p:nvPr>
            <p:ph type="chart" sz="quarter" idx="14"/>
          </p:nvPr>
        </p:nvSpPr>
        <p:spPr>
          <a:xfrm>
            <a:off x="3225810" y="230717"/>
            <a:ext cx="8494183" cy="5792131"/>
          </a:xfrm>
        </p:spPr>
        <p:txBody>
          <a:bodyPr/>
          <a:lstStyle/>
          <a:p>
            <a:r>
              <a:rPr lang="en-US" smtClean="0"/>
              <a:t>Click icon to add chart</a:t>
            </a:r>
            <a:endParaRPr lang="en-US"/>
          </a:p>
        </p:txBody>
      </p:sp>
    </p:spTree>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2_Title (1/3) + content (1-column)">
    <p:spTree>
      <p:nvGrpSpPr>
        <p:cNvPr id="1" name=""/>
        <p:cNvGrpSpPr/>
        <p:nvPr/>
      </p:nvGrpSpPr>
      <p:grpSpPr>
        <a:xfrm>
          <a:off x="0" y="0"/>
          <a:ext cx="0" cy="0"/>
          <a:chOff x="0" y="0"/>
          <a:chExt cx="0" cy="0"/>
        </a:xfrm>
      </p:grpSpPr>
      <p:sp>
        <p:nvSpPr>
          <p:cNvPr id="10" name="Chart Placeholder 9"/>
          <p:cNvSpPr>
            <a:spLocks noGrp="1"/>
          </p:cNvSpPr>
          <p:nvPr>
            <p:ph type="chart" sz="quarter" idx="14"/>
          </p:nvPr>
        </p:nvSpPr>
        <p:spPr>
          <a:xfrm>
            <a:off x="3225810" y="230719"/>
            <a:ext cx="8494183" cy="5792132"/>
          </a:xfrm>
        </p:spPr>
        <p:txBody>
          <a:bodyPr/>
          <a:lstStyle/>
          <a:p>
            <a:r>
              <a:rPr lang="en-US" smtClean="0"/>
              <a:t>Click icon to add chart</a:t>
            </a:r>
            <a:endParaRPr lang="en-US" dirty="0"/>
          </a:p>
        </p:txBody>
      </p:sp>
      <p:sp>
        <p:nvSpPr>
          <p:cNvPr id="8" name="Text Placeholder 5"/>
          <p:cNvSpPr>
            <a:spLocks noGrp="1"/>
          </p:cNvSpPr>
          <p:nvPr>
            <p:ph type="body" sz="quarter" idx="16"/>
          </p:nvPr>
        </p:nvSpPr>
        <p:spPr>
          <a:xfrm>
            <a:off x="6595536" y="5124452"/>
            <a:ext cx="2266951" cy="898397"/>
          </a:xfrm>
        </p:spPr>
        <p:txBody>
          <a:bodyPr/>
          <a:lstStyle>
            <a:lvl1pPr marL="0" indent="0" algn="l" defTabSz="609555" rtl="0" eaLnBrk="1" fontAlgn="base" hangingPunct="1">
              <a:spcBef>
                <a:spcPct val="0"/>
              </a:spcBef>
              <a:spcAft>
                <a:spcPct val="0"/>
              </a:spcAft>
              <a:defRPr lang="en-US" sz="1333" b="0" i="0" kern="1200" baseline="0" dirty="0" smtClean="0">
                <a:solidFill>
                  <a:schemeClr val="bg1"/>
                </a:solidFill>
                <a:latin typeface="Arial" charset="0"/>
                <a:ea typeface="Arial" charset="0"/>
                <a:cs typeface="+mn-cs"/>
              </a:defRPr>
            </a:lvl1pPr>
            <a:lvl2pPr marL="0" indent="0" algn="l" defTabSz="609555" rtl="0" eaLnBrk="1" fontAlgn="base" hangingPunct="1">
              <a:spcBef>
                <a:spcPct val="0"/>
              </a:spcBef>
              <a:spcAft>
                <a:spcPct val="0"/>
              </a:spcAft>
              <a:buNone/>
              <a:defRPr lang="en-US" sz="1333" kern="1200" dirty="0" smtClean="0">
                <a:solidFill>
                  <a:schemeClr val="bg1"/>
                </a:solidFill>
                <a:latin typeface="Arial" charset="0"/>
                <a:ea typeface="ＭＳ Ｐゴシック" charset="-128"/>
                <a:cs typeface="+mn-cs"/>
              </a:defRPr>
            </a:lvl2pPr>
            <a:lvl3pPr algn="l" defTabSz="609555" rtl="0" eaLnBrk="1" fontAlgn="base" hangingPunct="1">
              <a:spcBef>
                <a:spcPct val="0"/>
              </a:spcBef>
              <a:spcAft>
                <a:spcPct val="0"/>
              </a:spcAft>
              <a:defRPr lang="en-US" sz="1333" kern="1200" dirty="0" smtClean="0">
                <a:solidFill>
                  <a:schemeClr val="bg1"/>
                </a:solidFill>
                <a:latin typeface="Arial" charset="0"/>
                <a:ea typeface="ＭＳ Ｐゴシック" charset="-128"/>
                <a:cs typeface="+mn-cs"/>
              </a:defRPr>
            </a:lvl3pPr>
            <a:lvl4pPr algn="l" defTabSz="609555" rtl="0" eaLnBrk="1" fontAlgn="base" hangingPunct="1">
              <a:spcBef>
                <a:spcPct val="0"/>
              </a:spcBef>
              <a:spcAft>
                <a:spcPct val="0"/>
              </a:spcAft>
              <a:defRPr lang="en-US" sz="1333" kern="1200" dirty="0" smtClean="0">
                <a:solidFill>
                  <a:schemeClr val="bg1"/>
                </a:solidFill>
                <a:latin typeface="Arial" charset="0"/>
                <a:ea typeface="ＭＳ Ｐゴシック" charset="-128"/>
                <a:cs typeface="+mn-cs"/>
              </a:defRPr>
            </a:lvl4pPr>
            <a:lvl5pPr algn="l" defTabSz="609555" rtl="0" eaLnBrk="1" fontAlgn="base" hangingPunct="1">
              <a:spcBef>
                <a:spcPct val="0"/>
              </a:spcBef>
              <a:spcAft>
                <a:spcPct val="0"/>
              </a:spcAft>
              <a:defRPr lang="en-US" sz="1333" kern="1200" dirty="0">
                <a:solidFill>
                  <a:schemeClr val="bg1"/>
                </a:solidFill>
                <a:latin typeface="Arial" charset="0"/>
                <a:ea typeface="ＭＳ Ｐゴシック" charset="-128"/>
                <a:cs typeface="+mn-cs"/>
              </a:defRPr>
            </a:lvl5pPr>
          </a:lstStyle>
          <a:p>
            <a:pPr lvl="0"/>
            <a:r>
              <a:rPr lang="en-US" smtClean="0"/>
              <a:t>Click to edit Master text styles</a:t>
            </a:r>
          </a:p>
        </p:txBody>
      </p:sp>
      <p:sp>
        <p:nvSpPr>
          <p:cNvPr id="6" name="Text Placeholder 5"/>
          <p:cNvSpPr>
            <a:spLocks noGrp="1"/>
          </p:cNvSpPr>
          <p:nvPr>
            <p:ph type="body" sz="quarter" idx="15"/>
          </p:nvPr>
        </p:nvSpPr>
        <p:spPr>
          <a:xfrm>
            <a:off x="3725342" y="5124452"/>
            <a:ext cx="2266951" cy="898397"/>
          </a:xfrm>
        </p:spPr>
        <p:txBody>
          <a:bodyPr/>
          <a:lstStyle>
            <a:lvl1pPr marL="0" indent="0" algn="l" defTabSz="609555" rtl="0" eaLnBrk="1" fontAlgn="base" hangingPunct="1">
              <a:spcBef>
                <a:spcPct val="0"/>
              </a:spcBef>
              <a:spcAft>
                <a:spcPct val="0"/>
              </a:spcAft>
              <a:defRPr lang="en-US" sz="1333" b="0" i="0" kern="1200" baseline="0" dirty="0" smtClean="0">
                <a:solidFill>
                  <a:schemeClr val="bg1"/>
                </a:solidFill>
                <a:latin typeface="Arial" charset="0"/>
                <a:ea typeface="Arial" charset="0"/>
                <a:cs typeface="+mn-cs"/>
              </a:defRPr>
            </a:lvl1pPr>
            <a:lvl2pPr marL="0" indent="0" algn="l" defTabSz="609555" rtl="0" eaLnBrk="1" fontAlgn="base" hangingPunct="1">
              <a:spcBef>
                <a:spcPct val="0"/>
              </a:spcBef>
              <a:spcAft>
                <a:spcPct val="0"/>
              </a:spcAft>
              <a:buNone/>
              <a:defRPr lang="en-US" sz="1333" kern="1200" dirty="0" smtClean="0">
                <a:solidFill>
                  <a:schemeClr val="bg1"/>
                </a:solidFill>
                <a:latin typeface="Arial" charset="0"/>
                <a:ea typeface="ＭＳ Ｐゴシック" charset="-128"/>
                <a:cs typeface="+mn-cs"/>
              </a:defRPr>
            </a:lvl2pPr>
            <a:lvl3pPr algn="l" defTabSz="609555" rtl="0" eaLnBrk="1" fontAlgn="base" hangingPunct="1">
              <a:spcBef>
                <a:spcPct val="0"/>
              </a:spcBef>
              <a:spcAft>
                <a:spcPct val="0"/>
              </a:spcAft>
              <a:defRPr lang="en-US" sz="1333" kern="1200" dirty="0" smtClean="0">
                <a:solidFill>
                  <a:schemeClr val="bg1"/>
                </a:solidFill>
                <a:latin typeface="Arial" charset="0"/>
                <a:ea typeface="ＭＳ Ｐゴシック" charset="-128"/>
                <a:cs typeface="+mn-cs"/>
              </a:defRPr>
            </a:lvl3pPr>
            <a:lvl4pPr algn="l" defTabSz="609555" rtl="0" eaLnBrk="1" fontAlgn="base" hangingPunct="1">
              <a:spcBef>
                <a:spcPct val="0"/>
              </a:spcBef>
              <a:spcAft>
                <a:spcPct val="0"/>
              </a:spcAft>
              <a:defRPr lang="en-US" sz="1333" kern="1200" dirty="0" smtClean="0">
                <a:solidFill>
                  <a:schemeClr val="bg1"/>
                </a:solidFill>
                <a:latin typeface="Arial" charset="0"/>
                <a:ea typeface="ＭＳ Ｐゴシック" charset="-128"/>
                <a:cs typeface="+mn-cs"/>
              </a:defRPr>
            </a:lvl4pPr>
            <a:lvl5pPr algn="l" defTabSz="609555" rtl="0" eaLnBrk="1" fontAlgn="base" hangingPunct="1">
              <a:spcBef>
                <a:spcPct val="0"/>
              </a:spcBef>
              <a:spcAft>
                <a:spcPct val="0"/>
              </a:spcAft>
              <a:defRPr lang="en-US" sz="1333" kern="1200" dirty="0">
                <a:solidFill>
                  <a:schemeClr val="bg1"/>
                </a:solidFill>
                <a:latin typeface="Arial" charset="0"/>
                <a:ea typeface="ＭＳ Ｐゴシック" charset="-128"/>
                <a:cs typeface="+mn-cs"/>
              </a:defRPr>
            </a:lvl5pPr>
          </a:lstStyle>
          <a:p>
            <a:pPr lvl="0"/>
            <a:r>
              <a:rPr lang="en-US" smtClean="0"/>
              <a:t>Click to edit Master text styles</a:t>
            </a:r>
          </a:p>
        </p:txBody>
      </p:sp>
      <p:sp>
        <p:nvSpPr>
          <p:cNvPr id="2" name="Title 1"/>
          <p:cNvSpPr>
            <a:spLocks noGrp="1"/>
          </p:cNvSpPr>
          <p:nvPr>
            <p:ph type="title"/>
          </p:nvPr>
        </p:nvSpPr>
        <p:spPr>
          <a:xfrm>
            <a:off x="304807" y="231648"/>
            <a:ext cx="2781300" cy="5791200"/>
          </a:xfrm>
        </p:spPr>
        <p:txBody>
          <a:bodyPr/>
          <a:lstStyle/>
          <a:p>
            <a:r>
              <a:rPr lang="en-US" smtClean="0"/>
              <a:t>Click to edit Master title style</a:t>
            </a:r>
            <a:endParaRPr lang="en-US" dirty="0"/>
          </a:p>
        </p:txBody>
      </p:sp>
    </p:spTree>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Title (1/3) + content (2-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231648"/>
            <a:ext cx="3779520" cy="5791200"/>
          </a:xfrm>
        </p:spPr>
        <p:txBody>
          <a:bodyPr/>
          <a:lstStyle>
            <a:lvl1pPr>
              <a:defRPr sz="2667"/>
            </a:lvl1pPr>
          </a:lstStyle>
          <a:p>
            <a:r>
              <a:rPr lang="en-US" smtClean="0"/>
              <a:t>Click to edit Master title style</a:t>
            </a:r>
            <a:endParaRPr lang="en-US" dirty="0"/>
          </a:p>
        </p:txBody>
      </p:sp>
      <p:sp>
        <p:nvSpPr>
          <p:cNvPr id="3" name="Content Placeholder 2"/>
          <p:cNvSpPr>
            <a:spLocks noGrp="1"/>
          </p:cNvSpPr>
          <p:nvPr>
            <p:ph idx="1"/>
          </p:nvPr>
        </p:nvSpPr>
        <p:spPr>
          <a:xfrm>
            <a:off x="4169664" y="231648"/>
            <a:ext cx="3779520" cy="5791200"/>
          </a:xfrm>
        </p:spPr>
        <p:txBody>
          <a:bodyPr/>
          <a:lstStyle>
            <a:lvl1pPr>
              <a:defRPr sz="2667"/>
            </a:lvl1pPr>
            <a:lvl2pPr>
              <a:defRPr sz="2667"/>
            </a:lvl2pPr>
            <a:lvl3pPr>
              <a:defRPr sz="2667"/>
            </a:lvl3pPr>
            <a:lvl4pPr>
              <a:defRPr sz="2667"/>
            </a:lvl4pPr>
            <a:lvl5pPr>
              <a:defRPr sz="2667"/>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2"/>
          <p:cNvSpPr>
            <a:spLocks noGrp="1"/>
          </p:cNvSpPr>
          <p:nvPr>
            <p:ph idx="13"/>
          </p:nvPr>
        </p:nvSpPr>
        <p:spPr>
          <a:xfrm>
            <a:off x="8022336" y="231648"/>
            <a:ext cx="3779520" cy="5791200"/>
          </a:xfrm>
        </p:spPr>
        <p:txBody>
          <a:bodyPr/>
          <a:lstStyle>
            <a:lvl1pPr>
              <a:defRPr sz="2667"/>
            </a:lvl1pPr>
            <a:lvl2pPr>
              <a:defRPr sz="2667"/>
            </a:lvl2pPr>
            <a:lvl3pPr>
              <a:defRPr sz="2667"/>
            </a:lvl3pPr>
            <a:lvl4pPr>
              <a:defRPr sz="2667"/>
            </a:lvl4pPr>
            <a:lvl5pPr>
              <a:defRPr sz="2667"/>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Title (1/3) + blank">
    <p:spTree>
      <p:nvGrpSpPr>
        <p:cNvPr id="1" name=""/>
        <p:cNvGrpSpPr/>
        <p:nvPr/>
      </p:nvGrpSpPr>
      <p:grpSpPr>
        <a:xfrm>
          <a:off x="0" y="0"/>
          <a:ext cx="0" cy="0"/>
          <a:chOff x="0" y="0"/>
          <a:chExt cx="0" cy="0"/>
        </a:xfrm>
      </p:grpSpPr>
      <p:sp>
        <p:nvSpPr>
          <p:cNvPr id="2" name="Title 1"/>
          <p:cNvSpPr>
            <a:spLocks noGrp="1"/>
          </p:cNvSpPr>
          <p:nvPr>
            <p:ph type="title"/>
          </p:nvPr>
        </p:nvSpPr>
        <p:spPr>
          <a:xfrm>
            <a:off x="304800" y="231648"/>
            <a:ext cx="3779520" cy="5791200"/>
          </a:xfrm>
        </p:spPr>
        <p:txBody>
          <a:bodyPr/>
          <a:lstStyle/>
          <a:p>
            <a:r>
              <a:rPr lang="en-US" smtClean="0"/>
              <a:t>Click to edit Master title style</a:t>
            </a:r>
            <a:endParaRPr lang="en-US" dirty="0"/>
          </a:p>
        </p:txBody>
      </p:sp>
    </p:spTree>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1_Title (1/3) + blank">
    <p:spTree>
      <p:nvGrpSpPr>
        <p:cNvPr id="1" name=""/>
        <p:cNvGrpSpPr/>
        <p:nvPr/>
      </p:nvGrpSpPr>
      <p:grpSpPr>
        <a:xfrm>
          <a:off x="0" y="0"/>
          <a:ext cx="0" cy="0"/>
          <a:chOff x="0" y="0"/>
          <a:chExt cx="0" cy="0"/>
        </a:xfrm>
      </p:grpSpPr>
      <p:sp>
        <p:nvSpPr>
          <p:cNvPr id="2" name="Title 1"/>
          <p:cNvSpPr>
            <a:spLocks noGrp="1"/>
          </p:cNvSpPr>
          <p:nvPr>
            <p:ph type="title"/>
          </p:nvPr>
        </p:nvSpPr>
        <p:spPr>
          <a:xfrm>
            <a:off x="304800" y="231648"/>
            <a:ext cx="3779520" cy="5791200"/>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6096000" y="231648"/>
            <a:ext cx="5669280" cy="5791200"/>
          </a:xfrm>
        </p:spPr>
        <p:txBody>
          <a:bodyPr/>
          <a:lstStyle>
            <a:lvl1pPr>
              <a:defRPr sz="2667">
                <a:solidFill>
                  <a:schemeClr val="accent4"/>
                </a:solidFill>
              </a:defRPr>
            </a:lvl1pPr>
            <a:lvl2pPr>
              <a:defRPr sz="2667"/>
            </a:lvl2pPr>
            <a:lvl3pPr>
              <a:defRPr sz="2667"/>
            </a:lvl3pPr>
            <a:lvl4pPr>
              <a:defRPr sz="2667"/>
            </a:lvl4pPr>
            <a:lvl5pPr>
              <a:defRPr sz="2667"/>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1_Title (1/3)_large photo + blank">
    <p:spTree>
      <p:nvGrpSpPr>
        <p:cNvPr id="1" name=""/>
        <p:cNvGrpSpPr/>
        <p:nvPr/>
      </p:nvGrpSpPr>
      <p:grpSpPr>
        <a:xfrm>
          <a:off x="0" y="0"/>
          <a:ext cx="0" cy="0"/>
          <a:chOff x="0" y="0"/>
          <a:chExt cx="0" cy="0"/>
        </a:xfrm>
      </p:grpSpPr>
      <p:sp>
        <p:nvSpPr>
          <p:cNvPr id="7" name="Picture Placeholder 6"/>
          <p:cNvSpPr>
            <a:spLocks noGrp="1"/>
          </p:cNvSpPr>
          <p:nvPr>
            <p:ph type="pic" sz="quarter" idx="13"/>
          </p:nvPr>
        </p:nvSpPr>
        <p:spPr>
          <a:xfrm>
            <a:off x="0" y="0"/>
            <a:ext cx="12192000" cy="6858000"/>
          </a:xfrm>
        </p:spPr>
        <p:txBody>
          <a:bodyPr/>
          <a:lstStyle/>
          <a:p>
            <a:r>
              <a:rPr lang="en-US" smtClean="0"/>
              <a:t>Drag picture to placeholder or click icon to add</a:t>
            </a:r>
            <a:endParaRPr lang="en-US"/>
          </a:p>
        </p:txBody>
      </p:sp>
      <p:sp>
        <p:nvSpPr>
          <p:cNvPr id="2" name="Title 1"/>
          <p:cNvSpPr>
            <a:spLocks noGrp="1"/>
          </p:cNvSpPr>
          <p:nvPr>
            <p:ph type="title"/>
          </p:nvPr>
        </p:nvSpPr>
        <p:spPr>
          <a:xfrm>
            <a:off x="304800" y="231648"/>
            <a:ext cx="3779520" cy="5791200"/>
          </a:xfrm>
        </p:spPr>
        <p:txBody>
          <a:bodyPr/>
          <a:lstStyle/>
          <a:p>
            <a:r>
              <a:rPr lang="en-US" smtClean="0"/>
              <a:t>Click to edit Master title style</a:t>
            </a:r>
            <a:endParaRPr lang="en-US" dirty="0"/>
          </a:p>
        </p:txBody>
      </p:sp>
      <p:sp>
        <p:nvSpPr>
          <p:cNvPr id="9" name="Text Placeholder 8"/>
          <p:cNvSpPr>
            <a:spLocks noGrp="1"/>
          </p:cNvSpPr>
          <p:nvPr>
            <p:ph type="body" sz="quarter" idx="14"/>
          </p:nvPr>
        </p:nvSpPr>
        <p:spPr>
          <a:xfrm>
            <a:off x="306926" y="4892675"/>
            <a:ext cx="2432049" cy="1409700"/>
          </a:xfrm>
        </p:spPr>
        <p:txBody>
          <a:bodyPr anchor="b"/>
          <a:lstStyle>
            <a:lvl1pPr marL="0" indent="0" algn="l">
              <a:spcBef>
                <a:spcPts val="0"/>
              </a:spcBef>
              <a:buFont typeface="Arial" charset="0"/>
              <a:buNone/>
              <a:tabLst/>
              <a:defRPr sz="800"/>
            </a:lvl1pPr>
            <a:lvl2pPr marL="0" indent="0" algn="l">
              <a:spcBef>
                <a:spcPts val="0"/>
              </a:spcBef>
              <a:buNone/>
              <a:tabLst/>
              <a:defRPr sz="800"/>
            </a:lvl2pPr>
            <a:lvl3pPr marL="0" indent="0" algn="l">
              <a:spcBef>
                <a:spcPts val="0"/>
              </a:spcBef>
              <a:buNone/>
              <a:tabLst/>
              <a:defRPr sz="800"/>
            </a:lvl3pPr>
            <a:lvl4pPr marL="0" indent="0" algn="l">
              <a:spcBef>
                <a:spcPts val="0"/>
              </a:spcBef>
              <a:buNone/>
              <a:tabLst/>
              <a:defRPr sz="800"/>
            </a:lvl4pPr>
            <a:lvl5pPr marL="0" indent="0" algn="l">
              <a:spcBef>
                <a:spcPts val="0"/>
              </a:spcBef>
              <a:buNone/>
              <a:tabLst/>
              <a:defRPr sz="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Title (none) + content (1/3 + 2/3)">
    <p:spTree>
      <p:nvGrpSpPr>
        <p:cNvPr id="1" name=""/>
        <p:cNvGrpSpPr/>
        <p:nvPr/>
      </p:nvGrpSpPr>
      <p:grpSpPr>
        <a:xfrm>
          <a:off x="0" y="0"/>
          <a:ext cx="0" cy="0"/>
          <a:chOff x="0" y="0"/>
          <a:chExt cx="0" cy="0"/>
        </a:xfrm>
      </p:grpSpPr>
      <p:sp>
        <p:nvSpPr>
          <p:cNvPr id="9" name="Picture Placeholder 8"/>
          <p:cNvSpPr>
            <a:spLocks noGrp="1"/>
          </p:cNvSpPr>
          <p:nvPr>
            <p:ph type="pic" sz="quarter" idx="14"/>
          </p:nvPr>
        </p:nvSpPr>
        <p:spPr>
          <a:xfrm>
            <a:off x="4169833" y="1678520"/>
            <a:ext cx="7543800" cy="3536949"/>
          </a:xfrm>
        </p:spPr>
        <p:txBody>
          <a:bodyPr/>
          <a:lstStyle/>
          <a:p>
            <a:r>
              <a:rPr lang="en-US" smtClean="0"/>
              <a:t>Drag picture to placeholder or click icon to add</a:t>
            </a:r>
            <a:endParaRPr lang="en-US"/>
          </a:p>
        </p:txBody>
      </p:sp>
      <p:sp>
        <p:nvSpPr>
          <p:cNvPr id="7" name="Content Placeholder 2"/>
          <p:cNvSpPr>
            <a:spLocks noGrp="1"/>
          </p:cNvSpPr>
          <p:nvPr>
            <p:ph idx="13"/>
          </p:nvPr>
        </p:nvSpPr>
        <p:spPr>
          <a:xfrm>
            <a:off x="304800" y="231648"/>
            <a:ext cx="3779520" cy="5791200"/>
          </a:xfrm>
        </p:spPr>
        <p:txBody>
          <a:bodyPr/>
          <a:lstStyle>
            <a:lvl1pPr marL="0" indent="0">
              <a:spcBef>
                <a:spcPts val="0"/>
              </a:spcBef>
              <a:defRPr sz="2667"/>
            </a:lvl1pPr>
            <a:lvl2pPr>
              <a:defRPr sz="2667"/>
            </a:lvl2pPr>
            <a:lvl3pPr>
              <a:defRPr sz="2667"/>
            </a:lvl3pPr>
            <a:lvl4pPr>
              <a:defRPr sz="2667"/>
            </a:lvl4pPr>
            <a:lvl5pPr>
              <a:defRPr sz="2667"/>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2400DA74-EC8E-084F-8FAB-8DD526E16229}" type="datetimeFigureOut">
              <a:rPr lang="en-US" smtClean="0"/>
              <a:t>8/27/18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F6255A5-DB0A-8543-ABE0-58AE8B9EDB35}" type="slidenum">
              <a:rPr lang="en-US" smtClean="0"/>
              <a:t>‹#›</a:t>
            </a:fld>
            <a:endParaRPr lang="en-US"/>
          </a:p>
        </p:txBody>
      </p:sp>
    </p:spTree>
    <p:extLst>
      <p:ext uri="{BB962C8B-B14F-4D97-AF65-F5344CB8AC3E}">
        <p14:creationId xmlns:p14="http://schemas.microsoft.com/office/powerpoint/2010/main" val="102322167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Title (none) + content (3-columns)">
    <p:spTree>
      <p:nvGrpSpPr>
        <p:cNvPr id="1" name=""/>
        <p:cNvGrpSpPr/>
        <p:nvPr/>
      </p:nvGrpSpPr>
      <p:grpSpPr>
        <a:xfrm>
          <a:off x="0" y="0"/>
          <a:ext cx="0" cy="0"/>
          <a:chOff x="0" y="0"/>
          <a:chExt cx="0" cy="0"/>
        </a:xfrm>
      </p:grpSpPr>
      <p:sp>
        <p:nvSpPr>
          <p:cNvPr id="3" name="Content Placeholder 2"/>
          <p:cNvSpPr>
            <a:spLocks noGrp="1"/>
          </p:cNvSpPr>
          <p:nvPr>
            <p:ph idx="1"/>
          </p:nvPr>
        </p:nvSpPr>
        <p:spPr>
          <a:xfrm>
            <a:off x="4166400" y="231648"/>
            <a:ext cx="3779520" cy="5791200"/>
          </a:xfrm>
        </p:spPr>
        <p:txBody>
          <a:bodyPr/>
          <a:lstStyle>
            <a:lvl1pPr>
              <a:defRPr sz="2667"/>
            </a:lvl1pPr>
            <a:lvl2pPr>
              <a:defRPr sz="2667"/>
            </a:lvl2pPr>
            <a:lvl3pPr>
              <a:defRPr sz="2667"/>
            </a:lvl3pPr>
            <a:lvl4pPr>
              <a:defRPr sz="2667"/>
            </a:lvl4pPr>
            <a:lvl5pPr>
              <a:defRPr sz="2667"/>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2"/>
          <p:cNvSpPr>
            <a:spLocks noGrp="1"/>
          </p:cNvSpPr>
          <p:nvPr>
            <p:ph idx="13"/>
          </p:nvPr>
        </p:nvSpPr>
        <p:spPr>
          <a:xfrm>
            <a:off x="8022336" y="231648"/>
            <a:ext cx="3779520" cy="5791200"/>
          </a:xfrm>
        </p:spPr>
        <p:txBody>
          <a:bodyPr/>
          <a:lstStyle>
            <a:lvl1pPr>
              <a:defRPr sz="2667"/>
            </a:lvl1pPr>
            <a:lvl2pPr>
              <a:defRPr sz="2667"/>
            </a:lvl2pPr>
            <a:lvl3pPr>
              <a:defRPr sz="2667"/>
            </a:lvl3pPr>
            <a:lvl4pPr>
              <a:defRPr sz="2667"/>
            </a:lvl4pPr>
            <a:lvl5pPr>
              <a:defRPr sz="2667"/>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Content Placeholder 2"/>
          <p:cNvSpPr>
            <a:spLocks noGrp="1"/>
          </p:cNvSpPr>
          <p:nvPr>
            <p:ph idx="14"/>
          </p:nvPr>
        </p:nvSpPr>
        <p:spPr>
          <a:xfrm>
            <a:off x="304800" y="231648"/>
            <a:ext cx="3779520" cy="5791200"/>
          </a:xfrm>
        </p:spPr>
        <p:txBody>
          <a:bodyPr/>
          <a:lstStyle>
            <a:lvl1pPr>
              <a:defRPr sz="2667"/>
            </a:lvl1pPr>
            <a:lvl2pPr>
              <a:defRPr sz="2667"/>
            </a:lvl2pPr>
            <a:lvl3pPr>
              <a:defRPr sz="2667"/>
            </a:lvl3pPr>
            <a:lvl4pPr>
              <a:defRPr sz="2667"/>
            </a:lvl4pPr>
            <a:lvl5pPr>
              <a:defRPr sz="2667"/>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Title (1/2) + content (1-column)_Purple">
    <p:spTree>
      <p:nvGrpSpPr>
        <p:cNvPr id="1" name=""/>
        <p:cNvGrpSpPr/>
        <p:nvPr/>
      </p:nvGrpSpPr>
      <p:grpSpPr>
        <a:xfrm>
          <a:off x="0" y="0"/>
          <a:ext cx="0" cy="0"/>
          <a:chOff x="0" y="0"/>
          <a:chExt cx="0" cy="0"/>
        </a:xfrm>
      </p:grpSpPr>
      <p:sp>
        <p:nvSpPr>
          <p:cNvPr id="8" name="Chart Placeholder 7"/>
          <p:cNvSpPr>
            <a:spLocks noGrp="1"/>
          </p:cNvSpPr>
          <p:nvPr>
            <p:ph type="chart" sz="quarter" idx="10"/>
          </p:nvPr>
        </p:nvSpPr>
        <p:spPr>
          <a:xfrm>
            <a:off x="6337300" y="231648"/>
            <a:ext cx="5308600" cy="5334000"/>
          </a:xfrm>
        </p:spPr>
        <p:txBody>
          <a:bodyPr/>
          <a:lstStyle/>
          <a:p>
            <a:r>
              <a:rPr lang="en-US" smtClean="0"/>
              <a:t>Click icon to add chart</a:t>
            </a:r>
            <a:endParaRPr lang="en-US" dirty="0"/>
          </a:p>
        </p:txBody>
      </p:sp>
      <p:sp>
        <p:nvSpPr>
          <p:cNvPr id="10" name="Chart Placeholder 9"/>
          <p:cNvSpPr>
            <a:spLocks noGrp="1"/>
          </p:cNvSpPr>
          <p:nvPr>
            <p:ph type="chart" sz="quarter" idx="11"/>
          </p:nvPr>
        </p:nvSpPr>
        <p:spPr>
          <a:xfrm>
            <a:off x="7378706" y="1292100"/>
            <a:ext cx="3225801" cy="3213101"/>
          </a:xfrm>
        </p:spPr>
        <p:txBody>
          <a:bodyPr/>
          <a:lstStyle/>
          <a:p>
            <a:r>
              <a:rPr lang="en-US" smtClean="0"/>
              <a:t>Click icon to add chart</a:t>
            </a:r>
            <a:endParaRPr lang="en-US" dirty="0"/>
          </a:p>
        </p:txBody>
      </p:sp>
      <p:sp>
        <p:nvSpPr>
          <p:cNvPr id="2" name="Title 1"/>
          <p:cNvSpPr>
            <a:spLocks noGrp="1"/>
          </p:cNvSpPr>
          <p:nvPr>
            <p:ph type="title"/>
          </p:nvPr>
        </p:nvSpPr>
        <p:spPr>
          <a:xfrm>
            <a:off x="304800" y="231648"/>
            <a:ext cx="5669280" cy="5791200"/>
          </a:xfrm>
        </p:spPr>
        <p:txBody>
          <a:bodyPr/>
          <a:lstStyle/>
          <a:p>
            <a:r>
              <a:rPr lang="en-US" smtClean="0"/>
              <a:t>Click to edit Master title style</a:t>
            </a:r>
            <a:endParaRPr lang="en-US" dirty="0"/>
          </a:p>
        </p:txBody>
      </p:sp>
    </p:spTree>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Title (1/2) + content (1-column, full-bleed)">
    <p:spTree>
      <p:nvGrpSpPr>
        <p:cNvPr id="1" name=""/>
        <p:cNvGrpSpPr/>
        <p:nvPr/>
      </p:nvGrpSpPr>
      <p:grpSpPr>
        <a:xfrm>
          <a:off x="0" y="0"/>
          <a:ext cx="0" cy="0"/>
          <a:chOff x="0" y="0"/>
          <a:chExt cx="0" cy="0"/>
        </a:xfrm>
      </p:grpSpPr>
      <p:sp>
        <p:nvSpPr>
          <p:cNvPr id="8" name="Picture Placeholder 7"/>
          <p:cNvSpPr>
            <a:spLocks noGrp="1"/>
          </p:cNvSpPr>
          <p:nvPr>
            <p:ph type="pic" sz="quarter" idx="13"/>
          </p:nvPr>
        </p:nvSpPr>
        <p:spPr>
          <a:xfrm>
            <a:off x="6131984" y="0"/>
            <a:ext cx="6060016" cy="6858000"/>
          </a:xfrm>
        </p:spPr>
        <p:txBody>
          <a:bodyPr/>
          <a:lstStyle/>
          <a:p>
            <a:r>
              <a:rPr lang="en-US" smtClean="0"/>
              <a:t>Drag picture to placeholder or click icon to add</a:t>
            </a:r>
            <a:endParaRPr lang="en-US"/>
          </a:p>
        </p:txBody>
      </p:sp>
      <p:sp>
        <p:nvSpPr>
          <p:cNvPr id="2" name="Title 1"/>
          <p:cNvSpPr>
            <a:spLocks noGrp="1"/>
          </p:cNvSpPr>
          <p:nvPr>
            <p:ph type="title"/>
          </p:nvPr>
        </p:nvSpPr>
        <p:spPr>
          <a:xfrm>
            <a:off x="304800" y="231648"/>
            <a:ext cx="5669280" cy="5791200"/>
          </a:xfrm>
        </p:spPr>
        <p:txBody>
          <a:bodyPr/>
          <a:lstStyle/>
          <a:p>
            <a:r>
              <a:rPr lang="en-US" smtClean="0"/>
              <a:t>Click to edit Master title style</a:t>
            </a:r>
            <a:endParaRPr lang="en-US" dirty="0"/>
          </a:p>
        </p:txBody>
      </p:sp>
    </p:spTree>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Title (1/2, medium text, 30 pt) and content (1-column)">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0" y="231648"/>
            <a:ext cx="5669280" cy="5791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Title 7"/>
          <p:cNvSpPr>
            <a:spLocks noGrp="1"/>
          </p:cNvSpPr>
          <p:nvPr>
            <p:ph type="title"/>
          </p:nvPr>
        </p:nvSpPr>
        <p:spPr>
          <a:xfrm>
            <a:off x="304800" y="182880"/>
            <a:ext cx="5669280" cy="5791200"/>
          </a:xfrm>
        </p:spPr>
        <p:txBody>
          <a:bodyPr/>
          <a:lstStyle>
            <a:lvl1pPr>
              <a:defRPr sz="4000"/>
            </a:lvl1pPr>
          </a:lstStyle>
          <a:p>
            <a:r>
              <a:rPr lang="en-US" smtClean="0"/>
              <a:t>Click to edit Master title style</a:t>
            </a:r>
            <a:endParaRPr lang="en-US" dirty="0"/>
          </a:p>
        </p:txBody>
      </p:sp>
    </p:spTree>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Quote (1/2, medium text, 30 pt) and content (1-column)">
    <p:spTree>
      <p:nvGrpSpPr>
        <p:cNvPr id="1" name=""/>
        <p:cNvGrpSpPr/>
        <p:nvPr/>
      </p:nvGrpSpPr>
      <p:grpSpPr>
        <a:xfrm>
          <a:off x="0" y="0"/>
          <a:ext cx="0" cy="0"/>
          <a:chOff x="0" y="0"/>
          <a:chExt cx="0" cy="0"/>
        </a:xfrm>
      </p:grpSpPr>
      <p:sp>
        <p:nvSpPr>
          <p:cNvPr id="7" name="Picture Placeholder 6"/>
          <p:cNvSpPr>
            <a:spLocks noGrp="1"/>
          </p:cNvSpPr>
          <p:nvPr>
            <p:ph type="pic" sz="quarter" idx="13"/>
          </p:nvPr>
        </p:nvSpPr>
        <p:spPr>
          <a:xfrm>
            <a:off x="0" y="0"/>
            <a:ext cx="12192000" cy="6858000"/>
          </a:xfrm>
        </p:spPr>
        <p:txBody>
          <a:bodyPr/>
          <a:lstStyle/>
          <a:p>
            <a:r>
              <a:rPr lang="en-US" smtClean="0"/>
              <a:t>Drag picture to placeholder or click icon to add</a:t>
            </a:r>
            <a:endParaRPr lang="en-US"/>
          </a:p>
        </p:txBody>
      </p:sp>
      <p:sp>
        <p:nvSpPr>
          <p:cNvPr id="8" name="Title 7"/>
          <p:cNvSpPr>
            <a:spLocks noGrp="1"/>
          </p:cNvSpPr>
          <p:nvPr>
            <p:ph type="title"/>
          </p:nvPr>
        </p:nvSpPr>
        <p:spPr>
          <a:xfrm>
            <a:off x="182880" y="182880"/>
            <a:ext cx="5669280" cy="5791200"/>
          </a:xfrm>
        </p:spPr>
        <p:txBody>
          <a:bodyPr/>
          <a:lstStyle>
            <a:lvl1pPr marL="0" indent="0">
              <a:defRPr sz="4000"/>
            </a:lvl1pPr>
          </a:lstStyle>
          <a:p>
            <a:r>
              <a:rPr lang="en-US" smtClean="0"/>
              <a:t>Click to edit Master title style</a:t>
            </a:r>
            <a:endParaRPr lang="en-US" dirty="0"/>
          </a:p>
        </p:txBody>
      </p:sp>
    </p:spTree>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Big text only (48 pt)">
    <p:spTree>
      <p:nvGrpSpPr>
        <p:cNvPr id="1" name=""/>
        <p:cNvGrpSpPr/>
        <p:nvPr/>
      </p:nvGrpSpPr>
      <p:grpSpPr>
        <a:xfrm>
          <a:off x="0" y="0"/>
          <a:ext cx="0" cy="0"/>
          <a:chOff x="0" y="0"/>
          <a:chExt cx="0" cy="0"/>
        </a:xfrm>
      </p:grpSpPr>
      <p:sp>
        <p:nvSpPr>
          <p:cNvPr id="3" name="Title 2"/>
          <p:cNvSpPr>
            <a:spLocks noGrp="1"/>
          </p:cNvSpPr>
          <p:nvPr>
            <p:ph type="title"/>
          </p:nvPr>
        </p:nvSpPr>
        <p:spPr>
          <a:xfrm>
            <a:off x="304800" y="177464"/>
            <a:ext cx="11354645" cy="5791200"/>
          </a:xfrm>
        </p:spPr>
        <p:txBody>
          <a:bodyPr/>
          <a:lstStyle>
            <a:lvl1pPr>
              <a:lnSpc>
                <a:spcPct val="90000"/>
              </a:lnSpc>
              <a:defRPr sz="6400"/>
            </a:lvl1pPr>
          </a:lstStyle>
          <a:p>
            <a:r>
              <a:rPr lang="en-US" smtClean="0"/>
              <a:t>Click to edit Master title style</a:t>
            </a:r>
            <a:endParaRPr lang="en-US" dirty="0"/>
          </a:p>
        </p:txBody>
      </p:sp>
    </p:spTree>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Medium text only (30 pt)">
    <p:spTree>
      <p:nvGrpSpPr>
        <p:cNvPr id="1" name=""/>
        <p:cNvGrpSpPr/>
        <p:nvPr/>
      </p:nvGrpSpPr>
      <p:grpSpPr>
        <a:xfrm>
          <a:off x="0" y="0"/>
          <a:ext cx="0" cy="0"/>
          <a:chOff x="0" y="0"/>
          <a:chExt cx="0" cy="0"/>
        </a:xfrm>
      </p:grpSpPr>
      <p:sp>
        <p:nvSpPr>
          <p:cNvPr id="6" name="Title 5"/>
          <p:cNvSpPr>
            <a:spLocks noGrp="1"/>
          </p:cNvSpPr>
          <p:nvPr>
            <p:ph type="title"/>
          </p:nvPr>
        </p:nvSpPr>
        <p:spPr>
          <a:xfrm>
            <a:off x="304800" y="182880"/>
            <a:ext cx="7608221" cy="5791200"/>
          </a:xfrm>
        </p:spPr>
        <p:txBody>
          <a:bodyPr/>
          <a:lstStyle>
            <a:lvl1pPr>
              <a:defRPr sz="4000"/>
            </a:lvl1pPr>
          </a:lstStyle>
          <a:p>
            <a:r>
              <a:rPr lang="en-US" smtClean="0"/>
              <a:t>Click to edit Master title style</a:t>
            </a:r>
            <a:endParaRPr lang="en-US" dirty="0"/>
          </a:p>
        </p:txBody>
      </p:sp>
    </p:spTree>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1_3 Callouts + Photo">
    <p:spTree>
      <p:nvGrpSpPr>
        <p:cNvPr id="1" name=""/>
        <p:cNvGrpSpPr/>
        <p:nvPr/>
      </p:nvGrpSpPr>
      <p:grpSpPr>
        <a:xfrm>
          <a:off x="0" y="0"/>
          <a:ext cx="0" cy="0"/>
          <a:chOff x="0" y="0"/>
          <a:chExt cx="0" cy="0"/>
        </a:xfrm>
      </p:grpSpPr>
      <p:sp>
        <p:nvSpPr>
          <p:cNvPr id="10" name="Picture Placeholder 9"/>
          <p:cNvSpPr>
            <a:spLocks noGrp="1"/>
          </p:cNvSpPr>
          <p:nvPr>
            <p:ph type="pic" sz="quarter" idx="16"/>
          </p:nvPr>
        </p:nvSpPr>
        <p:spPr>
          <a:xfrm>
            <a:off x="0" y="0"/>
            <a:ext cx="12192000" cy="6858000"/>
          </a:xfrm>
        </p:spPr>
        <p:txBody>
          <a:bodyPr/>
          <a:lstStyle/>
          <a:p>
            <a:r>
              <a:rPr lang="en-US" smtClean="0"/>
              <a:t>Drag picture to placeholder or click icon to add</a:t>
            </a:r>
            <a:endParaRPr lang="en-US" dirty="0"/>
          </a:p>
        </p:txBody>
      </p:sp>
      <p:sp>
        <p:nvSpPr>
          <p:cNvPr id="11" name="Rounded Rectangle 10"/>
          <p:cNvSpPr/>
          <p:nvPr userDrawn="1"/>
        </p:nvSpPr>
        <p:spPr>
          <a:xfrm>
            <a:off x="315393" y="313267"/>
            <a:ext cx="2315633" cy="3657600"/>
          </a:xfrm>
          <a:prstGeom prst="roundRect">
            <a:avLst>
              <a:gd name="adj" fmla="val 6164"/>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609585">
              <a:defRPr/>
            </a:pPr>
            <a:endParaRPr lang="en-US" sz="2400" dirty="0">
              <a:solidFill>
                <a:srgbClr val="5A5A5A"/>
              </a:solidFill>
            </a:endParaRPr>
          </a:p>
        </p:txBody>
      </p:sp>
      <p:sp>
        <p:nvSpPr>
          <p:cNvPr id="12" name="Rounded Rectangle 11"/>
          <p:cNvSpPr/>
          <p:nvPr userDrawn="1"/>
        </p:nvSpPr>
        <p:spPr>
          <a:xfrm>
            <a:off x="2751676" y="317500"/>
            <a:ext cx="2315633" cy="3657600"/>
          </a:xfrm>
          <a:prstGeom prst="roundRect">
            <a:avLst>
              <a:gd name="adj" fmla="val 6164"/>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609585">
              <a:defRPr/>
            </a:pPr>
            <a:endParaRPr lang="en-US" sz="2400" dirty="0">
              <a:solidFill>
                <a:srgbClr val="5A5A5A"/>
              </a:solidFill>
            </a:endParaRPr>
          </a:p>
        </p:txBody>
      </p:sp>
      <p:sp>
        <p:nvSpPr>
          <p:cNvPr id="13" name="Rounded Rectangle 12"/>
          <p:cNvSpPr/>
          <p:nvPr userDrawn="1"/>
        </p:nvSpPr>
        <p:spPr>
          <a:xfrm>
            <a:off x="5185842" y="317500"/>
            <a:ext cx="2315633" cy="3657600"/>
          </a:xfrm>
          <a:prstGeom prst="roundRect">
            <a:avLst>
              <a:gd name="adj" fmla="val 6164"/>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609585">
              <a:defRPr/>
            </a:pPr>
            <a:endParaRPr lang="en-US" sz="2400" dirty="0">
              <a:solidFill>
                <a:srgbClr val="5A5A5A"/>
              </a:solidFill>
            </a:endParaRPr>
          </a:p>
        </p:txBody>
      </p:sp>
      <p:sp>
        <p:nvSpPr>
          <p:cNvPr id="9" name="Text Placeholder 8"/>
          <p:cNvSpPr>
            <a:spLocks noGrp="1"/>
          </p:cNvSpPr>
          <p:nvPr>
            <p:ph type="body" sz="quarter" idx="17"/>
          </p:nvPr>
        </p:nvSpPr>
        <p:spPr>
          <a:xfrm>
            <a:off x="495309" y="601133"/>
            <a:ext cx="2014220" cy="3107267"/>
          </a:xfrm>
        </p:spPr>
        <p:txBody>
          <a:bodyPr/>
          <a:lstStyle>
            <a:lvl1pPr marL="0" indent="0" algn="l" defTabSz="609555" rtl="0" eaLnBrk="1" fontAlgn="base" hangingPunct="1">
              <a:spcAft>
                <a:spcPts val="400"/>
              </a:spcAft>
              <a:buFont typeface="Arial" charset="0"/>
              <a:buNone/>
              <a:defRPr lang="en-US" sz="1867" b="0" i="0" kern="1200" dirty="0" smtClean="0">
                <a:solidFill>
                  <a:schemeClr val="bg1"/>
                </a:solidFill>
                <a:latin typeface="Arial" charset="0"/>
                <a:ea typeface="Arial" charset="0"/>
                <a:cs typeface="Arial" charset="0"/>
              </a:defRPr>
            </a:lvl1pPr>
            <a:lvl2pPr marL="0" indent="0" algn="l" defTabSz="609555" rtl="0" eaLnBrk="1" fontAlgn="base" hangingPunct="1">
              <a:spcAft>
                <a:spcPts val="400"/>
              </a:spcAft>
              <a:buFont typeface="Arial" charset="0"/>
              <a:buNone/>
              <a:defRPr lang="en-US" sz="1867" b="0" i="0" kern="1200" dirty="0" smtClean="0">
                <a:solidFill>
                  <a:schemeClr val="bg1"/>
                </a:solidFill>
                <a:latin typeface="Arial" charset="0"/>
                <a:ea typeface="Arial" charset="0"/>
                <a:cs typeface="Arial" charset="0"/>
              </a:defRPr>
            </a:lvl2pPr>
            <a:lvl3pPr marL="0" indent="0" algn="l" defTabSz="609555" rtl="0" eaLnBrk="1" fontAlgn="base" hangingPunct="1">
              <a:spcAft>
                <a:spcPts val="400"/>
              </a:spcAft>
              <a:buFont typeface="Arial" charset="0"/>
              <a:buNone/>
              <a:defRPr lang="en-US" sz="1867" kern="1200" dirty="0" smtClean="0">
                <a:solidFill>
                  <a:schemeClr val="bg1"/>
                </a:solidFill>
                <a:latin typeface="Arial"/>
                <a:ea typeface="ＭＳ Ｐゴシック" charset="0"/>
                <a:cs typeface="Arial"/>
              </a:defRPr>
            </a:lvl3pPr>
            <a:lvl4pPr marL="0" indent="0" algn="l" defTabSz="609555" rtl="0" eaLnBrk="1" fontAlgn="base" hangingPunct="1">
              <a:spcAft>
                <a:spcPts val="400"/>
              </a:spcAft>
              <a:buFont typeface="Arial" charset="0"/>
              <a:buNone/>
              <a:defRPr lang="en-US" sz="1867" kern="1200" dirty="0" smtClean="0">
                <a:solidFill>
                  <a:schemeClr val="bg1"/>
                </a:solidFill>
                <a:latin typeface="Arial"/>
                <a:ea typeface="ＭＳ Ｐゴシック" charset="0"/>
                <a:cs typeface="Arial"/>
              </a:defRPr>
            </a:lvl4pPr>
            <a:lvl5pPr marL="0" indent="0" algn="l" defTabSz="609555" rtl="0" eaLnBrk="1" fontAlgn="base" hangingPunct="1">
              <a:spcAft>
                <a:spcPts val="400"/>
              </a:spcAft>
              <a:buFont typeface="Arial" charset="0"/>
              <a:buNone/>
              <a:defRPr lang="en-US" sz="1867" kern="1200" dirty="0">
                <a:solidFill>
                  <a:schemeClr val="bg1"/>
                </a:solidFill>
                <a:latin typeface="Arial"/>
                <a:ea typeface="ＭＳ Ｐゴシック" charset="0"/>
                <a:cs typeface="Arial"/>
              </a:defRPr>
            </a:lvl5pPr>
          </a:lstStyle>
          <a:p>
            <a:pPr lvl="0"/>
            <a:r>
              <a:rPr lang="en-US" smtClean="0"/>
              <a:t>Click to edit Master text styles</a:t>
            </a:r>
          </a:p>
          <a:p>
            <a:pPr lvl="1"/>
            <a:r>
              <a:rPr lang="en-US" smtClean="0"/>
              <a:t>Second level</a:t>
            </a:r>
          </a:p>
        </p:txBody>
      </p:sp>
      <p:sp>
        <p:nvSpPr>
          <p:cNvPr id="14" name="Text Placeholder 8"/>
          <p:cNvSpPr>
            <a:spLocks noGrp="1"/>
          </p:cNvSpPr>
          <p:nvPr>
            <p:ph type="body" sz="quarter" idx="18"/>
          </p:nvPr>
        </p:nvSpPr>
        <p:spPr>
          <a:xfrm>
            <a:off x="2946410" y="601133"/>
            <a:ext cx="2014220" cy="3107267"/>
          </a:xfrm>
        </p:spPr>
        <p:txBody>
          <a:bodyPr/>
          <a:lstStyle>
            <a:lvl1pPr marL="0" indent="0" algn="l" defTabSz="609555" rtl="0" eaLnBrk="1" fontAlgn="base" hangingPunct="1">
              <a:spcAft>
                <a:spcPts val="400"/>
              </a:spcAft>
              <a:buFont typeface="Arial" charset="0"/>
              <a:buNone/>
              <a:defRPr lang="en-US" sz="1867" b="0" i="0" kern="1200" dirty="0" smtClean="0">
                <a:solidFill>
                  <a:schemeClr val="bg1"/>
                </a:solidFill>
                <a:latin typeface="Arial" charset="0"/>
                <a:ea typeface="Arial" charset="0"/>
                <a:cs typeface="Arial" charset="0"/>
              </a:defRPr>
            </a:lvl1pPr>
            <a:lvl2pPr marL="0" indent="0" algn="l" defTabSz="609555" rtl="0" eaLnBrk="1" fontAlgn="base" hangingPunct="1">
              <a:spcAft>
                <a:spcPts val="400"/>
              </a:spcAft>
              <a:buFont typeface="Arial" charset="0"/>
              <a:buNone/>
              <a:defRPr lang="en-US" sz="1867" b="0" i="0" kern="1200" dirty="0" smtClean="0">
                <a:solidFill>
                  <a:schemeClr val="bg1"/>
                </a:solidFill>
                <a:latin typeface="Arial" charset="0"/>
                <a:ea typeface="Arial" charset="0"/>
                <a:cs typeface="Arial" charset="0"/>
              </a:defRPr>
            </a:lvl2pPr>
            <a:lvl3pPr marL="0" indent="0" algn="l" defTabSz="609555" rtl="0" eaLnBrk="1" fontAlgn="base" hangingPunct="1">
              <a:spcAft>
                <a:spcPts val="400"/>
              </a:spcAft>
              <a:buFont typeface="Arial" charset="0"/>
              <a:buNone/>
              <a:defRPr lang="en-US" sz="1867" kern="1200" dirty="0" smtClean="0">
                <a:solidFill>
                  <a:schemeClr val="bg1"/>
                </a:solidFill>
                <a:latin typeface="Arial"/>
                <a:ea typeface="ＭＳ Ｐゴシック" charset="0"/>
                <a:cs typeface="Arial"/>
              </a:defRPr>
            </a:lvl3pPr>
            <a:lvl4pPr marL="0" indent="0" algn="l" defTabSz="609555" rtl="0" eaLnBrk="1" fontAlgn="base" hangingPunct="1">
              <a:spcAft>
                <a:spcPts val="400"/>
              </a:spcAft>
              <a:buFont typeface="Arial" charset="0"/>
              <a:buNone/>
              <a:defRPr lang="en-US" sz="1867" kern="1200" dirty="0" smtClean="0">
                <a:solidFill>
                  <a:schemeClr val="bg1"/>
                </a:solidFill>
                <a:latin typeface="Arial"/>
                <a:ea typeface="ＭＳ Ｐゴシック" charset="0"/>
                <a:cs typeface="Arial"/>
              </a:defRPr>
            </a:lvl4pPr>
            <a:lvl5pPr marL="0" indent="0" algn="l" defTabSz="609555" rtl="0" eaLnBrk="1" fontAlgn="base" hangingPunct="1">
              <a:spcAft>
                <a:spcPts val="400"/>
              </a:spcAft>
              <a:buFont typeface="Arial" charset="0"/>
              <a:buNone/>
              <a:defRPr lang="en-US" sz="1867" kern="1200" dirty="0">
                <a:solidFill>
                  <a:schemeClr val="bg1"/>
                </a:solidFill>
                <a:latin typeface="Arial"/>
                <a:ea typeface="ＭＳ Ｐゴシック" charset="0"/>
                <a:cs typeface="Arial"/>
              </a:defRPr>
            </a:lvl5pPr>
          </a:lstStyle>
          <a:p>
            <a:pPr lvl="0"/>
            <a:r>
              <a:rPr lang="en-US" smtClean="0"/>
              <a:t>Click to edit Master text styles</a:t>
            </a:r>
          </a:p>
          <a:p>
            <a:pPr lvl="1"/>
            <a:r>
              <a:rPr lang="en-US" smtClean="0"/>
              <a:t>Second level</a:t>
            </a:r>
          </a:p>
        </p:txBody>
      </p:sp>
      <p:sp>
        <p:nvSpPr>
          <p:cNvPr id="15" name="Text Placeholder 8"/>
          <p:cNvSpPr>
            <a:spLocks noGrp="1"/>
          </p:cNvSpPr>
          <p:nvPr>
            <p:ph type="body" sz="quarter" idx="19"/>
          </p:nvPr>
        </p:nvSpPr>
        <p:spPr>
          <a:xfrm>
            <a:off x="5350674" y="601133"/>
            <a:ext cx="2014220" cy="3107267"/>
          </a:xfrm>
        </p:spPr>
        <p:txBody>
          <a:bodyPr/>
          <a:lstStyle>
            <a:lvl1pPr marL="0" indent="0" algn="l" defTabSz="609555" rtl="0" eaLnBrk="1" fontAlgn="base" hangingPunct="1">
              <a:spcAft>
                <a:spcPts val="400"/>
              </a:spcAft>
              <a:buFont typeface="Arial" charset="0"/>
              <a:buNone/>
              <a:defRPr lang="en-US" sz="1867" b="0" i="0" kern="1200" dirty="0" smtClean="0">
                <a:solidFill>
                  <a:schemeClr val="bg1"/>
                </a:solidFill>
                <a:latin typeface="Arial" charset="0"/>
                <a:ea typeface="Arial" charset="0"/>
                <a:cs typeface="Arial" charset="0"/>
              </a:defRPr>
            </a:lvl1pPr>
            <a:lvl2pPr marL="0" indent="0" algn="l" defTabSz="609555" rtl="0" eaLnBrk="1" fontAlgn="base" hangingPunct="1">
              <a:spcAft>
                <a:spcPts val="400"/>
              </a:spcAft>
              <a:buFont typeface="Arial" charset="0"/>
              <a:buNone/>
              <a:defRPr lang="en-US" sz="1867" b="0" i="0" kern="1200" dirty="0" smtClean="0">
                <a:solidFill>
                  <a:schemeClr val="bg1"/>
                </a:solidFill>
                <a:latin typeface="Arial" charset="0"/>
                <a:ea typeface="Arial" charset="0"/>
                <a:cs typeface="Arial" charset="0"/>
              </a:defRPr>
            </a:lvl2pPr>
            <a:lvl3pPr marL="0" indent="0" algn="l" defTabSz="609555" rtl="0" eaLnBrk="1" fontAlgn="base" hangingPunct="1">
              <a:spcAft>
                <a:spcPts val="400"/>
              </a:spcAft>
              <a:buFont typeface="Arial" charset="0"/>
              <a:buNone/>
              <a:defRPr lang="en-US" sz="1867" kern="1200" dirty="0" smtClean="0">
                <a:solidFill>
                  <a:schemeClr val="bg1"/>
                </a:solidFill>
                <a:latin typeface="Arial"/>
                <a:ea typeface="ＭＳ Ｐゴシック" charset="0"/>
                <a:cs typeface="Arial"/>
              </a:defRPr>
            </a:lvl3pPr>
            <a:lvl4pPr marL="0" indent="0" algn="l" defTabSz="609555" rtl="0" eaLnBrk="1" fontAlgn="base" hangingPunct="1">
              <a:spcAft>
                <a:spcPts val="400"/>
              </a:spcAft>
              <a:buFont typeface="Arial" charset="0"/>
              <a:buNone/>
              <a:defRPr lang="en-US" sz="1867" kern="1200" dirty="0" smtClean="0">
                <a:solidFill>
                  <a:schemeClr val="bg1"/>
                </a:solidFill>
                <a:latin typeface="Arial"/>
                <a:ea typeface="ＭＳ Ｐゴシック" charset="0"/>
                <a:cs typeface="Arial"/>
              </a:defRPr>
            </a:lvl4pPr>
            <a:lvl5pPr marL="0" indent="0" algn="l" defTabSz="609555" rtl="0" eaLnBrk="1" fontAlgn="base" hangingPunct="1">
              <a:spcAft>
                <a:spcPts val="400"/>
              </a:spcAft>
              <a:buFont typeface="Arial" charset="0"/>
              <a:buNone/>
              <a:defRPr lang="en-US" sz="1867" kern="1200" dirty="0">
                <a:solidFill>
                  <a:schemeClr val="bg1"/>
                </a:solidFill>
                <a:latin typeface="Arial"/>
                <a:ea typeface="ＭＳ Ｐゴシック" charset="0"/>
                <a:cs typeface="Arial"/>
              </a:defRPr>
            </a:lvl5pPr>
          </a:lstStyle>
          <a:p>
            <a:pPr lvl="0"/>
            <a:r>
              <a:rPr lang="en-US" smtClean="0"/>
              <a:t>Click to edit Master text styles</a:t>
            </a:r>
          </a:p>
          <a:p>
            <a:pPr lvl="1"/>
            <a:r>
              <a:rPr lang="en-US" smtClean="0"/>
              <a:t>Second level</a:t>
            </a:r>
          </a:p>
        </p:txBody>
      </p:sp>
      <p:sp>
        <p:nvSpPr>
          <p:cNvPr id="16" name="Text Placeholder 8"/>
          <p:cNvSpPr>
            <a:spLocks noGrp="1"/>
          </p:cNvSpPr>
          <p:nvPr>
            <p:ph type="body" sz="quarter" idx="15"/>
          </p:nvPr>
        </p:nvSpPr>
        <p:spPr>
          <a:xfrm>
            <a:off x="306926" y="4892675"/>
            <a:ext cx="2432049" cy="1409700"/>
          </a:xfrm>
        </p:spPr>
        <p:txBody>
          <a:bodyPr anchor="b"/>
          <a:lstStyle>
            <a:lvl1pPr marL="0" indent="0" algn="l">
              <a:spcBef>
                <a:spcPts val="0"/>
              </a:spcBef>
              <a:buFont typeface="Arial" charset="0"/>
              <a:buNone/>
              <a:tabLst/>
              <a:defRPr sz="800"/>
            </a:lvl1pPr>
            <a:lvl2pPr marL="0" indent="0" algn="l">
              <a:spcBef>
                <a:spcPts val="0"/>
              </a:spcBef>
              <a:buNone/>
              <a:tabLst/>
              <a:defRPr sz="800"/>
            </a:lvl2pPr>
            <a:lvl3pPr marL="0" indent="0" algn="l">
              <a:spcBef>
                <a:spcPts val="0"/>
              </a:spcBef>
              <a:buNone/>
              <a:tabLst/>
              <a:defRPr sz="800"/>
            </a:lvl3pPr>
            <a:lvl4pPr marL="0" indent="0" algn="l">
              <a:spcBef>
                <a:spcPts val="0"/>
              </a:spcBef>
              <a:buNone/>
              <a:tabLst/>
              <a:defRPr sz="800"/>
            </a:lvl4pPr>
            <a:lvl5pPr marL="0" indent="0" algn="l">
              <a:spcBef>
                <a:spcPts val="0"/>
              </a:spcBef>
              <a:buNone/>
              <a:tabLst/>
              <a:defRPr sz="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userDrawn="1">
  <p:cSld name="Cover/Title Slide">
    <p:spTree>
      <p:nvGrpSpPr>
        <p:cNvPr id="1" name=""/>
        <p:cNvGrpSpPr/>
        <p:nvPr/>
      </p:nvGrpSpPr>
      <p:grpSpPr>
        <a:xfrm>
          <a:off x="0" y="0"/>
          <a:ext cx="0" cy="0"/>
          <a:chOff x="0" y="0"/>
          <a:chExt cx="0" cy="0"/>
        </a:xfrm>
      </p:grpSpPr>
      <p:sp>
        <p:nvSpPr>
          <p:cNvPr id="18" name="Content Placeholder 3"/>
          <p:cNvSpPr>
            <a:spLocks noGrp="1"/>
          </p:cNvSpPr>
          <p:nvPr>
            <p:ph sz="quarter" idx="11" hasCustomPrompt="1"/>
          </p:nvPr>
        </p:nvSpPr>
        <p:spPr>
          <a:xfrm>
            <a:off x="578441" y="4105911"/>
            <a:ext cx="4570412" cy="577263"/>
          </a:xfrm>
          <a:prstGeom prst="rect">
            <a:avLst/>
          </a:prstGeom>
        </p:spPr>
        <p:txBody>
          <a:bodyPr anchor="t" anchorCtr="0"/>
          <a:lstStyle>
            <a:lvl1pPr marL="0" indent="0">
              <a:lnSpc>
                <a:spcPts val="2325"/>
              </a:lnSpc>
              <a:buNone/>
              <a:defRPr>
                <a:solidFill>
                  <a:srgbClr val="484848"/>
                </a:solidFill>
                <a:latin typeface="Arial" panose="020B0604020202020204" pitchFamily="34" charset="0"/>
                <a:cs typeface="Arial" panose="020B0604020202020204" pitchFamily="34" charset="0"/>
              </a:defRPr>
            </a:lvl1pPr>
          </a:lstStyle>
          <a:p>
            <a:pPr lvl="0"/>
            <a:r>
              <a:rPr lang="en-US" dirty="0"/>
              <a:t>Presenter name</a:t>
            </a:r>
            <a:br>
              <a:rPr lang="en-US" dirty="0"/>
            </a:br>
            <a:r>
              <a:rPr lang="en-US" dirty="0"/>
              <a:t>Date</a:t>
            </a:r>
          </a:p>
        </p:txBody>
      </p:sp>
      <p:pic>
        <p:nvPicPr>
          <p:cNvPr id="16" name="Picture 15"/>
          <p:cNvPicPr>
            <a:picLocks noChangeAspect="1"/>
          </p:cNvPicPr>
          <p:nvPr userDrawn="1"/>
        </p:nvPicPr>
        <p:blipFill rotWithShape="1">
          <a:blip r:embed="rId2">
            <a:extLst>
              <a:ext uri="{28A0092B-C50C-407E-A947-70E740481C1C}">
                <a14:useLocalDpi xmlns:a14="http://schemas.microsoft.com/office/drawing/2010/main" val="0"/>
              </a:ext>
            </a:extLst>
          </a:blip>
          <a:srcRect l="-9849" t="5458" r="16766" b="10845"/>
          <a:stretch/>
        </p:blipFill>
        <p:spPr>
          <a:xfrm>
            <a:off x="3959373" y="-4485"/>
            <a:ext cx="8232627" cy="6862153"/>
          </a:xfrm>
          <a:prstGeom prst="rect">
            <a:avLst/>
          </a:prstGeom>
          <a:ln>
            <a:noFill/>
          </a:ln>
        </p:spPr>
      </p:pic>
      <p:sp>
        <p:nvSpPr>
          <p:cNvPr id="4" name="Content Placeholder 3"/>
          <p:cNvSpPr>
            <a:spLocks noGrp="1"/>
          </p:cNvSpPr>
          <p:nvPr>
            <p:ph sz="quarter" idx="10" hasCustomPrompt="1"/>
          </p:nvPr>
        </p:nvSpPr>
        <p:spPr>
          <a:xfrm>
            <a:off x="578441" y="3048022"/>
            <a:ext cx="4570412" cy="577263"/>
          </a:xfrm>
          <a:prstGeom prst="rect">
            <a:avLst/>
          </a:prstGeom>
        </p:spPr>
        <p:txBody>
          <a:bodyPr anchor="b" anchorCtr="0"/>
          <a:lstStyle>
            <a:lvl1pPr marL="0" indent="0">
              <a:buNone/>
              <a:defRPr>
                <a:solidFill>
                  <a:srgbClr val="484848"/>
                </a:solidFill>
                <a:latin typeface="Arial" panose="020B0604020202020204" pitchFamily="34" charset="0"/>
                <a:cs typeface="Arial" panose="020B0604020202020204" pitchFamily="34" charset="0"/>
              </a:defRPr>
            </a:lvl1pPr>
          </a:lstStyle>
          <a:p>
            <a:pPr lvl="0"/>
            <a:r>
              <a:rPr lang="en-US" dirty="0"/>
              <a:t>Click to add title</a:t>
            </a:r>
          </a:p>
        </p:txBody>
      </p:sp>
    </p:spTree>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2400DA74-EC8E-084F-8FAB-8DD526E16229}" type="datetimeFigureOut">
              <a:rPr lang="en-US" smtClean="0"/>
              <a:t>8/27/18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F6255A5-DB0A-8543-ABE0-58AE8B9EDB35}" type="slidenum">
              <a:rPr lang="en-US" smtClean="0"/>
              <a:t>‹#›</a:t>
            </a:fld>
            <a:endParaRPr lang="en-US"/>
          </a:p>
        </p:txBody>
      </p:sp>
    </p:spTree>
    <p:extLst>
      <p:ext uri="{BB962C8B-B14F-4D97-AF65-F5344CB8AC3E}">
        <p14:creationId xmlns:p14="http://schemas.microsoft.com/office/powerpoint/2010/main" val="23757932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userDrawn="1">
  <p:cSld name="Standard">
    <p:spTree>
      <p:nvGrpSpPr>
        <p:cNvPr id="1" name=""/>
        <p:cNvGrpSpPr/>
        <p:nvPr/>
      </p:nvGrpSpPr>
      <p:grpSpPr>
        <a:xfrm>
          <a:off x="0" y="0"/>
          <a:ext cx="0" cy="0"/>
          <a:chOff x="0" y="0"/>
          <a:chExt cx="0" cy="0"/>
        </a:xfrm>
      </p:grpSpPr>
      <p:sp>
        <p:nvSpPr>
          <p:cNvPr id="2" name="Title 1"/>
          <p:cNvSpPr>
            <a:spLocks noGrp="1"/>
          </p:cNvSpPr>
          <p:nvPr>
            <p:ph type="title"/>
          </p:nvPr>
        </p:nvSpPr>
        <p:spPr>
          <a:xfrm>
            <a:off x="609600" y="586839"/>
            <a:ext cx="10972800" cy="607980"/>
          </a:xfrm>
        </p:spPr>
        <p:txBody>
          <a:bodyPr/>
          <a:lstStyle>
            <a:lvl1pPr>
              <a:defRPr/>
            </a:lvl1pPr>
          </a:lstStyle>
          <a:p>
            <a:r>
              <a:rPr lang="en-US" smtClean="0"/>
              <a:t>Click to edit Master title style</a:t>
            </a:r>
            <a:endParaRPr lang="en-US" dirty="0"/>
          </a:p>
        </p:txBody>
      </p:sp>
      <p:sp>
        <p:nvSpPr>
          <p:cNvPr id="7" name="Content Placeholder 2"/>
          <p:cNvSpPr>
            <a:spLocks noGrp="1"/>
          </p:cNvSpPr>
          <p:nvPr>
            <p:ph idx="12"/>
          </p:nvPr>
        </p:nvSpPr>
        <p:spPr>
          <a:xfrm>
            <a:off x="609600" y="1601897"/>
            <a:ext cx="10972800" cy="4567771"/>
          </a:xfrm>
        </p:spPr>
        <p:txBody>
          <a:bodyPr/>
          <a:lstStyle>
            <a:lvl1pPr>
              <a:buFont typeface="Arial" pitchFamily="34" charset="0"/>
              <a:buChar char="•"/>
              <a:defRPr/>
            </a:lvl1pPr>
            <a:lvl2pPr marL="609037" indent="-304518">
              <a:buFont typeface="Arial" pitchFamily="34" charset="0"/>
              <a:buChar char="−"/>
              <a:defRPr sz="2397"/>
            </a:lvl2pPr>
            <a:lvl3pPr marL="913554">
              <a:buFont typeface="Arial" pitchFamily="34" charset="0"/>
              <a:buChar char="−"/>
              <a:defRPr sz="2132"/>
            </a:lvl3pPr>
            <a:lvl4pPr marL="1218072">
              <a:buFont typeface="Arial" pitchFamily="34" charset="0"/>
              <a:buChar char="−"/>
              <a:defRPr sz="1865"/>
            </a:lvl4pPr>
          </a:lstStyle>
          <a:p>
            <a:pPr lvl="0"/>
            <a:r>
              <a:rPr lang="en-US" smtClean="0"/>
              <a:t>Click to edit Master text styles</a:t>
            </a:r>
          </a:p>
        </p:txBody>
      </p:sp>
    </p:spTree>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2400DA74-EC8E-084F-8FAB-8DD526E16229}" type="datetimeFigureOut">
              <a:rPr lang="en-US" smtClean="0"/>
              <a:t>8/27/18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F6255A5-DB0A-8543-ABE0-58AE8B9EDB35}" type="slidenum">
              <a:rPr lang="en-US" smtClean="0"/>
              <a:t>‹#›</a:t>
            </a:fld>
            <a:endParaRPr lang="en-US"/>
          </a:p>
        </p:txBody>
      </p:sp>
    </p:spTree>
    <p:extLst>
      <p:ext uri="{BB962C8B-B14F-4D97-AF65-F5344CB8AC3E}">
        <p14:creationId xmlns:p14="http://schemas.microsoft.com/office/powerpoint/2010/main" val="8235482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00DA74-EC8E-084F-8FAB-8DD526E16229}" type="datetimeFigureOut">
              <a:rPr lang="en-US" smtClean="0"/>
              <a:t>8/27/18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F6255A5-DB0A-8543-ABE0-58AE8B9EDB35}" type="slidenum">
              <a:rPr lang="en-US" smtClean="0"/>
              <a:t>‹#›</a:t>
            </a:fld>
            <a:endParaRPr lang="en-US"/>
          </a:p>
        </p:txBody>
      </p:sp>
    </p:spTree>
    <p:extLst>
      <p:ext uri="{BB962C8B-B14F-4D97-AF65-F5344CB8AC3E}">
        <p14:creationId xmlns:p14="http://schemas.microsoft.com/office/powerpoint/2010/main" val="8437362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400DA74-EC8E-084F-8FAB-8DD526E16229}" type="datetimeFigureOut">
              <a:rPr lang="en-US" smtClean="0"/>
              <a:t>8/27/18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F6255A5-DB0A-8543-ABE0-58AE8B9EDB35}" type="slidenum">
              <a:rPr lang="en-US" smtClean="0"/>
              <a:t>‹#›</a:t>
            </a:fld>
            <a:endParaRPr lang="en-US"/>
          </a:p>
        </p:txBody>
      </p:sp>
    </p:spTree>
    <p:extLst>
      <p:ext uri="{BB962C8B-B14F-4D97-AF65-F5344CB8AC3E}">
        <p14:creationId xmlns:p14="http://schemas.microsoft.com/office/powerpoint/2010/main" val="8398426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400DA74-EC8E-084F-8FAB-8DD526E16229}" type="datetimeFigureOut">
              <a:rPr lang="en-US" smtClean="0"/>
              <a:t>8/27/18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F6255A5-DB0A-8543-ABE0-58AE8B9EDB35}" type="slidenum">
              <a:rPr lang="en-US" smtClean="0"/>
              <a:t>‹#›</a:t>
            </a:fld>
            <a:endParaRPr lang="en-US"/>
          </a:p>
        </p:txBody>
      </p:sp>
    </p:spTree>
    <p:extLst>
      <p:ext uri="{BB962C8B-B14F-4D97-AF65-F5344CB8AC3E}">
        <p14:creationId xmlns:p14="http://schemas.microsoft.com/office/powerpoint/2010/main" val="1973394676"/>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1.xml"/><Relationship Id="rId21" Type="http://schemas.openxmlformats.org/officeDocument/2006/relationships/slideLayout" Target="../slideLayouts/slideLayout32.xml"/><Relationship Id="rId22" Type="http://schemas.openxmlformats.org/officeDocument/2006/relationships/slideLayout" Target="../slideLayouts/slideLayout33.xml"/><Relationship Id="rId23" Type="http://schemas.openxmlformats.org/officeDocument/2006/relationships/slideLayout" Target="../slideLayouts/slideLayout34.xml"/><Relationship Id="rId24" Type="http://schemas.openxmlformats.org/officeDocument/2006/relationships/slideLayout" Target="../slideLayouts/slideLayout35.xml"/><Relationship Id="rId25" Type="http://schemas.openxmlformats.org/officeDocument/2006/relationships/slideLayout" Target="../slideLayouts/slideLayout36.xml"/><Relationship Id="rId26" Type="http://schemas.openxmlformats.org/officeDocument/2006/relationships/slideLayout" Target="../slideLayouts/slideLayout37.xml"/><Relationship Id="rId27" Type="http://schemas.openxmlformats.org/officeDocument/2006/relationships/slideLayout" Target="../slideLayouts/slideLayout38.xml"/><Relationship Id="rId28" Type="http://schemas.openxmlformats.org/officeDocument/2006/relationships/slideLayout" Target="../slideLayouts/slideLayout39.xml"/><Relationship Id="rId29" Type="http://schemas.openxmlformats.org/officeDocument/2006/relationships/slideLayout" Target="../slideLayouts/slideLayout40.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30" Type="http://schemas.openxmlformats.org/officeDocument/2006/relationships/slideLayout" Target="../slideLayouts/slideLayout41.xml"/><Relationship Id="rId31" Type="http://schemas.openxmlformats.org/officeDocument/2006/relationships/slideLayout" Target="../slideLayouts/slideLayout42.xml"/><Relationship Id="rId32" Type="http://schemas.openxmlformats.org/officeDocument/2006/relationships/slideLayout" Target="../slideLayouts/slideLayout43.xml"/><Relationship Id="rId9" Type="http://schemas.openxmlformats.org/officeDocument/2006/relationships/slideLayout" Target="../slideLayouts/slideLayout20.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33" Type="http://schemas.openxmlformats.org/officeDocument/2006/relationships/slideLayout" Target="../slideLayouts/slideLayout44.xml"/><Relationship Id="rId34" Type="http://schemas.openxmlformats.org/officeDocument/2006/relationships/slideLayout" Target="../slideLayouts/slideLayout45.xml"/><Relationship Id="rId35" Type="http://schemas.openxmlformats.org/officeDocument/2006/relationships/slideLayout" Target="../slideLayouts/slideLayout46.xml"/><Relationship Id="rId36" Type="http://schemas.openxmlformats.org/officeDocument/2006/relationships/slideLayout" Target="../slideLayouts/slideLayout47.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Relationship Id="rId14" Type="http://schemas.openxmlformats.org/officeDocument/2006/relationships/slideLayout" Target="../slideLayouts/slideLayout25.xml"/><Relationship Id="rId15" Type="http://schemas.openxmlformats.org/officeDocument/2006/relationships/slideLayout" Target="../slideLayouts/slideLayout26.xml"/><Relationship Id="rId16" Type="http://schemas.openxmlformats.org/officeDocument/2006/relationships/slideLayout" Target="../slideLayouts/slideLayout27.xml"/><Relationship Id="rId17" Type="http://schemas.openxmlformats.org/officeDocument/2006/relationships/slideLayout" Target="../slideLayouts/slideLayout28.xml"/><Relationship Id="rId18" Type="http://schemas.openxmlformats.org/officeDocument/2006/relationships/slideLayout" Target="../slideLayouts/slideLayout29.xml"/><Relationship Id="rId19" Type="http://schemas.openxmlformats.org/officeDocument/2006/relationships/slideLayout" Target="../slideLayouts/slideLayout30.xml"/><Relationship Id="rId37" Type="http://schemas.openxmlformats.org/officeDocument/2006/relationships/slideLayout" Target="../slideLayouts/slideLayout48.xml"/><Relationship Id="rId38" Type="http://schemas.openxmlformats.org/officeDocument/2006/relationships/slideLayout" Target="../slideLayouts/slideLayout49.xml"/><Relationship Id="rId39" Type="http://schemas.openxmlformats.org/officeDocument/2006/relationships/slideLayout" Target="../slideLayouts/slideLayout50.xml"/><Relationship Id="rId40" Type="http://schemas.openxmlformats.org/officeDocument/2006/relationships/theme" Target="../theme/theme2.xml"/><Relationship Id="rId41"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400DA74-EC8E-084F-8FAB-8DD526E16229}" type="datetimeFigureOut">
              <a:rPr lang="en-US" smtClean="0"/>
              <a:t>8/27/18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F6255A5-DB0A-8543-ABE0-58AE8B9EDB35}" type="slidenum">
              <a:rPr lang="en-US" smtClean="0"/>
              <a:t>‹#›</a:t>
            </a:fld>
            <a:endParaRPr lang="en-US"/>
          </a:p>
        </p:txBody>
      </p:sp>
    </p:spTree>
    <p:extLst>
      <p:ext uri="{BB962C8B-B14F-4D97-AF65-F5344CB8AC3E}">
        <p14:creationId xmlns:p14="http://schemas.microsoft.com/office/powerpoint/2010/main" val="3571379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3" name="TextBox 2"/>
          <p:cNvSpPr txBox="1"/>
          <p:nvPr userDrawn="1"/>
        </p:nvSpPr>
        <p:spPr>
          <a:xfrm>
            <a:off x="804335" y="6540201"/>
            <a:ext cx="3860800" cy="165100"/>
          </a:xfrm>
          <a:prstGeom prst="rect">
            <a:avLst/>
          </a:prstGeom>
          <a:noFill/>
        </p:spPr>
        <p:txBody>
          <a:bodyPr wrap="square" lIns="0" rtlCol="0" anchor="ctr">
            <a:noAutofit/>
          </a:bodyPr>
          <a:lstStyle/>
          <a:p>
            <a:pPr defTabSz="609585" eaLnBrk="0" fontAlgn="base" hangingPunct="0">
              <a:spcBef>
                <a:spcPct val="0"/>
              </a:spcBef>
              <a:spcAft>
                <a:spcPct val="0"/>
              </a:spcAft>
            </a:pPr>
            <a:r>
              <a:rPr lang="en-US" sz="1333" dirty="0">
                <a:solidFill>
                  <a:srgbClr val="ECECEC">
                    <a:lumMod val="50000"/>
                  </a:srgbClr>
                </a:solidFill>
                <a:latin typeface="Calibri" charset="0"/>
                <a:ea typeface="Calibri" charset="0"/>
                <a:cs typeface="Calibri" charset="0"/>
              </a:rPr>
              <a:t>Watson Health © IBM Corporation 2017</a:t>
            </a:r>
          </a:p>
        </p:txBody>
      </p:sp>
      <p:sp>
        <p:nvSpPr>
          <p:cNvPr id="2" name="TextBox 1"/>
          <p:cNvSpPr txBox="1"/>
          <p:nvPr userDrawn="1"/>
        </p:nvSpPr>
        <p:spPr>
          <a:xfrm>
            <a:off x="304800" y="6511624"/>
            <a:ext cx="281517" cy="222251"/>
          </a:xfrm>
          <a:prstGeom prst="rect">
            <a:avLst/>
          </a:prstGeom>
          <a:noFill/>
        </p:spPr>
        <p:txBody>
          <a:bodyPr wrap="square" lIns="0" tIns="121920" rIns="0" bIns="0" rtlCol="0" anchor="b">
            <a:noAutofit/>
          </a:bodyPr>
          <a:lstStyle/>
          <a:p>
            <a:pPr algn="ctr" defTabSz="609585" eaLnBrk="0" fontAlgn="base" hangingPunct="0">
              <a:spcBef>
                <a:spcPct val="0"/>
              </a:spcBef>
              <a:spcAft>
                <a:spcPct val="0"/>
              </a:spcAft>
            </a:pPr>
            <a:fld id="{6C6B9297-513F-4D8A-B3B7-0C91366D9649}" type="slidenum">
              <a:rPr lang="en-US" sz="1333">
                <a:solidFill>
                  <a:srgbClr val="ECECEC">
                    <a:lumMod val="50000"/>
                  </a:srgbClr>
                </a:solidFill>
                <a:latin typeface="Calibri" charset="0"/>
                <a:ea typeface="Calibri" charset="0"/>
                <a:cs typeface="Calibri" charset="0"/>
              </a:rPr>
              <a:pPr algn="ctr" defTabSz="609585" eaLnBrk="0" fontAlgn="base" hangingPunct="0">
                <a:spcBef>
                  <a:spcPct val="0"/>
                </a:spcBef>
                <a:spcAft>
                  <a:spcPct val="0"/>
                </a:spcAft>
              </a:pPr>
              <a:t>‹#›</a:t>
            </a:fld>
            <a:endParaRPr lang="en-US" sz="1333" dirty="0">
              <a:solidFill>
                <a:srgbClr val="ECECEC">
                  <a:lumMod val="50000"/>
                </a:srgbClr>
              </a:solidFill>
              <a:latin typeface="Calibri" charset="0"/>
              <a:ea typeface="Calibri" charset="0"/>
              <a:cs typeface="Calibri" charset="0"/>
            </a:endParaRPr>
          </a:p>
        </p:txBody>
      </p:sp>
      <p:sp>
        <p:nvSpPr>
          <p:cNvPr id="1026" name="Title Placeholder 1"/>
          <p:cNvSpPr>
            <a:spLocks noGrp="1"/>
          </p:cNvSpPr>
          <p:nvPr>
            <p:ph type="title"/>
          </p:nvPr>
        </p:nvSpPr>
        <p:spPr bwMode="auto">
          <a:xfrm>
            <a:off x="304800" y="230717"/>
            <a:ext cx="2804584" cy="5791200"/>
          </a:xfrm>
          <a:prstGeom prst="rect">
            <a:avLst/>
          </a:prstGeom>
          <a:noFill/>
          <a:ln>
            <a:noFill/>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en-US" smtClean="0"/>
              <a:t>Click to edit Master title style</a:t>
            </a:r>
            <a:endParaRPr lang="en-US" altLang="en-US" dirty="0"/>
          </a:p>
        </p:txBody>
      </p:sp>
      <p:sp>
        <p:nvSpPr>
          <p:cNvPr id="1027" name="Text Placeholder 2"/>
          <p:cNvSpPr>
            <a:spLocks noGrp="1"/>
          </p:cNvSpPr>
          <p:nvPr>
            <p:ph type="body" idx="1"/>
          </p:nvPr>
        </p:nvSpPr>
        <p:spPr bwMode="auto">
          <a:xfrm>
            <a:off x="3210993" y="230717"/>
            <a:ext cx="2806700" cy="5791200"/>
          </a:xfrm>
          <a:prstGeom prst="rect">
            <a:avLst/>
          </a:prstGeom>
          <a:noFill/>
          <a:ln>
            <a:noFill/>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en-US" dirty="0"/>
              <a:t>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pic>
        <p:nvPicPr>
          <p:cNvPr id="6" name="Picture 5"/>
          <p:cNvPicPr>
            <a:picLocks noChangeAspect="1"/>
          </p:cNvPicPr>
          <p:nvPr userDrawn="1"/>
        </p:nvPicPr>
        <p:blipFill rotWithShape="1">
          <a:blip r:embed="rId41">
            <a:extLst>
              <a:ext uri="{28A0092B-C50C-407E-A947-70E740481C1C}">
                <a14:useLocalDpi xmlns:a14="http://schemas.microsoft.com/office/drawing/2010/main" val="0"/>
              </a:ext>
            </a:extLst>
          </a:blip>
          <a:srcRect l="-765" t="-873" r="1" b="3384"/>
          <a:stretch/>
        </p:blipFill>
        <p:spPr>
          <a:xfrm>
            <a:off x="10842173" y="5597121"/>
            <a:ext cx="1349836" cy="1260883"/>
          </a:xfrm>
          <a:prstGeom prst="rect">
            <a:avLst/>
          </a:prstGeom>
        </p:spPr>
      </p:pic>
      <p:sp>
        <p:nvSpPr>
          <p:cNvPr id="7" name="TextBox 6"/>
          <p:cNvSpPr txBox="1"/>
          <p:nvPr userDrawn="1"/>
        </p:nvSpPr>
        <p:spPr>
          <a:xfrm>
            <a:off x="5410798" y="6458603"/>
            <a:ext cx="2525119" cy="297454"/>
          </a:xfrm>
          <a:prstGeom prst="rect">
            <a:avLst/>
          </a:prstGeom>
          <a:noFill/>
        </p:spPr>
        <p:txBody>
          <a:bodyPr wrap="square" rtlCol="0">
            <a:spAutoFit/>
          </a:bodyPr>
          <a:lstStyle/>
          <a:p>
            <a:pPr algn="ctr" defTabSz="609585" eaLnBrk="0" fontAlgn="base" hangingPunct="0">
              <a:spcBef>
                <a:spcPct val="0"/>
              </a:spcBef>
              <a:spcAft>
                <a:spcPct val="0"/>
              </a:spcAft>
            </a:pPr>
            <a:r>
              <a:rPr lang="en-US" sz="1333" b="1" dirty="0">
                <a:solidFill>
                  <a:srgbClr val="ECECEC">
                    <a:lumMod val="50000"/>
                  </a:srgbClr>
                </a:solidFill>
                <a:latin typeface="Calibri" charset="0"/>
                <a:ea typeface="Calibri" charset="0"/>
                <a:cs typeface="Calibri" charset="0"/>
              </a:rPr>
              <a:t>IBM Confidential</a:t>
            </a:r>
          </a:p>
        </p:txBody>
      </p:sp>
    </p:spTree>
    <p:extLst>
      <p:ext uri="{BB962C8B-B14F-4D97-AF65-F5344CB8AC3E}">
        <p14:creationId xmlns:p14="http://schemas.microsoft.com/office/powerpoint/2010/main" val="186569890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Lst>
  <p:hf sldNum="0" hdr="0" ftr="0" dt="0"/>
  <p:txStyles>
    <p:titleStyle>
      <a:lvl1pPr algn="l" defTabSz="609555" rtl="0" eaLnBrk="1" fontAlgn="base" hangingPunct="1">
        <a:spcBef>
          <a:spcPct val="0"/>
        </a:spcBef>
        <a:spcAft>
          <a:spcPct val="0"/>
        </a:spcAft>
        <a:defRPr sz="2667" b="0" i="0" kern="1200">
          <a:solidFill>
            <a:schemeClr val="bg1"/>
          </a:solidFill>
          <a:latin typeface="Arial" charset="0"/>
          <a:ea typeface="Arial" charset="0"/>
          <a:cs typeface="Arial" charset="0"/>
        </a:defRPr>
      </a:lvl1pPr>
      <a:lvl2pPr algn="l" defTabSz="609555" rtl="0" eaLnBrk="1" fontAlgn="base" hangingPunct="1">
        <a:spcBef>
          <a:spcPct val="0"/>
        </a:spcBef>
        <a:spcAft>
          <a:spcPct val="0"/>
        </a:spcAft>
        <a:defRPr sz="2667">
          <a:solidFill>
            <a:schemeClr val="bg1"/>
          </a:solidFill>
          <a:latin typeface="Arial" charset="0"/>
          <a:ea typeface="ＭＳ Ｐゴシック" charset="0"/>
          <a:cs typeface="Arial" charset="0"/>
        </a:defRPr>
      </a:lvl2pPr>
      <a:lvl3pPr algn="l" defTabSz="609555" rtl="0" eaLnBrk="1" fontAlgn="base" hangingPunct="1">
        <a:spcBef>
          <a:spcPct val="0"/>
        </a:spcBef>
        <a:spcAft>
          <a:spcPct val="0"/>
        </a:spcAft>
        <a:defRPr sz="2667">
          <a:solidFill>
            <a:schemeClr val="bg1"/>
          </a:solidFill>
          <a:latin typeface="Arial" charset="0"/>
          <a:ea typeface="ＭＳ Ｐゴシック" charset="0"/>
          <a:cs typeface="Arial" charset="0"/>
        </a:defRPr>
      </a:lvl3pPr>
      <a:lvl4pPr algn="l" defTabSz="609555" rtl="0" eaLnBrk="1" fontAlgn="base" hangingPunct="1">
        <a:spcBef>
          <a:spcPct val="0"/>
        </a:spcBef>
        <a:spcAft>
          <a:spcPct val="0"/>
        </a:spcAft>
        <a:defRPr sz="2667">
          <a:solidFill>
            <a:schemeClr val="bg1"/>
          </a:solidFill>
          <a:latin typeface="Arial" charset="0"/>
          <a:ea typeface="ＭＳ Ｐゴシック" charset="0"/>
          <a:cs typeface="Arial" charset="0"/>
        </a:defRPr>
      </a:lvl4pPr>
      <a:lvl5pPr algn="l" defTabSz="609555" rtl="0" eaLnBrk="1" fontAlgn="base" hangingPunct="1">
        <a:spcBef>
          <a:spcPct val="0"/>
        </a:spcBef>
        <a:spcAft>
          <a:spcPct val="0"/>
        </a:spcAft>
        <a:defRPr sz="2667">
          <a:solidFill>
            <a:schemeClr val="bg1"/>
          </a:solidFill>
          <a:latin typeface="Arial" charset="0"/>
          <a:ea typeface="ＭＳ Ｐゴシック" charset="0"/>
          <a:cs typeface="Arial" charset="0"/>
        </a:defRPr>
      </a:lvl5pPr>
      <a:lvl6pPr marL="609555" algn="l" defTabSz="609555" rtl="0" eaLnBrk="1" fontAlgn="base" hangingPunct="1">
        <a:spcBef>
          <a:spcPct val="0"/>
        </a:spcBef>
        <a:spcAft>
          <a:spcPct val="0"/>
        </a:spcAft>
        <a:defRPr sz="2667">
          <a:solidFill>
            <a:schemeClr val="bg1"/>
          </a:solidFill>
          <a:latin typeface="Arial" charset="0"/>
          <a:ea typeface="ＭＳ Ｐゴシック" charset="0"/>
          <a:cs typeface="Arial" charset="0"/>
        </a:defRPr>
      </a:lvl6pPr>
      <a:lvl7pPr marL="1219110" algn="l" defTabSz="609555" rtl="0" eaLnBrk="1" fontAlgn="base" hangingPunct="1">
        <a:spcBef>
          <a:spcPct val="0"/>
        </a:spcBef>
        <a:spcAft>
          <a:spcPct val="0"/>
        </a:spcAft>
        <a:defRPr sz="2667">
          <a:solidFill>
            <a:schemeClr val="bg1"/>
          </a:solidFill>
          <a:latin typeface="Arial" charset="0"/>
          <a:ea typeface="ＭＳ Ｐゴシック" charset="0"/>
          <a:cs typeface="Arial" charset="0"/>
        </a:defRPr>
      </a:lvl7pPr>
      <a:lvl8pPr marL="1828664" algn="l" defTabSz="609555" rtl="0" eaLnBrk="1" fontAlgn="base" hangingPunct="1">
        <a:spcBef>
          <a:spcPct val="0"/>
        </a:spcBef>
        <a:spcAft>
          <a:spcPct val="0"/>
        </a:spcAft>
        <a:defRPr sz="2667">
          <a:solidFill>
            <a:schemeClr val="bg1"/>
          </a:solidFill>
          <a:latin typeface="Arial" charset="0"/>
          <a:ea typeface="ＭＳ Ｐゴシック" charset="0"/>
          <a:cs typeface="Arial" charset="0"/>
        </a:defRPr>
      </a:lvl8pPr>
      <a:lvl9pPr marL="2438218" algn="l" defTabSz="609555" rtl="0" eaLnBrk="1" fontAlgn="base" hangingPunct="1">
        <a:spcBef>
          <a:spcPct val="0"/>
        </a:spcBef>
        <a:spcAft>
          <a:spcPct val="0"/>
        </a:spcAft>
        <a:defRPr sz="2667">
          <a:solidFill>
            <a:schemeClr val="bg1"/>
          </a:solidFill>
          <a:latin typeface="Arial" charset="0"/>
          <a:ea typeface="ＭＳ Ｐゴシック" charset="0"/>
          <a:cs typeface="Arial" charset="0"/>
        </a:defRPr>
      </a:lvl9pPr>
    </p:titleStyle>
    <p:bodyStyle>
      <a:lvl1pPr marL="457167" indent="-457167" algn="l" defTabSz="609555" rtl="0" eaLnBrk="1" fontAlgn="base" hangingPunct="1">
        <a:spcBef>
          <a:spcPts val="2000"/>
        </a:spcBef>
        <a:spcAft>
          <a:spcPct val="0"/>
        </a:spcAft>
        <a:buFont typeface="Arial" charset="0"/>
        <a:defRPr sz="2667" b="0" i="0" kern="1200">
          <a:solidFill>
            <a:schemeClr val="bg1"/>
          </a:solidFill>
          <a:latin typeface="Arial" charset="0"/>
          <a:ea typeface="Arial" charset="0"/>
          <a:cs typeface="Arial" charset="0"/>
        </a:defRPr>
      </a:lvl1pPr>
      <a:lvl2pPr marL="230701" indent="-230701" algn="l" defTabSz="609555" rtl="0" eaLnBrk="1" fontAlgn="base" hangingPunct="1">
        <a:spcBef>
          <a:spcPct val="20000"/>
        </a:spcBef>
        <a:spcAft>
          <a:spcPct val="0"/>
        </a:spcAft>
        <a:buFont typeface="Arial" charset="0"/>
        <a:buChar char="–"/>
        <a:defRPr sz="2667" b="0" i="0" kern="1200">
          <a:solidFill>
            <a:schemeClr val="bg1"/>
          </a:solidFill>
          <a:latin typeface="Arial" charset="0"/>
          <a:ea typeface="Arial" charset="0"/>
          <a:cs typeface="Arial" charset="0"/>
        </a:defRPr>
      </a:lvl2pPr>
      <a:lvl3pPr marL="529127" indent="-230701" algn="l" defTabSz="609555" rtl="0" eaLnBrk="1" fontAlgn="base" hangingPunct="1">
        <a:spcBef>
          <a:spcPct val="20000"/>
        </a:spcBef>
        <a:spcAft>
          <a:spcPct val="0"/>
        </a:spcAft>
        <a:buFont typeface="Arial" charset="0"/>
        <a:buChar char="•"/>
        <a:defRPr sz="2667" b="0" i="0" kern="1200">
          <a:solidFill>
            <a:schemeClr val="bg1"/>
          </a:solidFill>
          <a:latin typeface="Arial" charset="0"/>
          <a:ea typeface="Arial" charset="0"/>
          <a:cs typeface="Arial" charset="0"/>
        </a:defRPr>
      </a:lvl3pPr>
      <a:lvl4pPr marL="833906" indent="-224350" algn="l" defTabSz="609555" rtl="0" eaLnBrk="1" fontAlgn="base" hangingPunct="1">
        <a:spcBef>
          <a:spcPct val="20000"/>
        </a:spcBef>
        <a:spcAft>
          <a:spcPct val="0"/>
        </a:spcAft>
        <a:buFont typeface="Arial" charset="0"/>
        <a:buChar char="–"/>
        <a:defRPr sz="2667" b="0" i="0" kern="1200">
          <a:solidFill>
            <a:schemeClr val="bg1"/>
          </a:solidFill>
          <a:latin typeface="Arial" charset="0"/>
          <a:ea typeface="Arial" charset="0"/>
          <a:cs typeface="Arial" charset="0"/>
        </a:defRPr>
      </a:lvl4pPr>
      <a:lvl5pPr marL="1070953" indent="-230701" algn="l" defTabSz="609555" rtl="0" eaLnBrk="1" fontAlgn="base" hangingPunct="1">
        <a:spcBef>
          <a:spcPct val="20000"/>
        </a:spcBef>
        <a:spcAft>
          <a:spcPct val="0"/>
        </a:spcAft>
        <a:buFont typeface="Arial" charset="0"/>
        <a:buChar char="»"/>
        <a:defRPr sz="2667" b="0" i="0" kern="1200">
          <a:solidFill>
            <a:schemeClr val="bg1"/>
          </a:solidFill>
          <a:latin typeface="Arial" charset="0"/>
          <a:ea typeface="Arial" charset="0"/>
          <a:cs typeface="Arial" charset="0"/>
        </a:defRPr>
      </a:lvl5pPr>
      <a:lvl6pPr marL="3352548" indent="-304776" algn="l" defTabSz="609555" rtl="0" eaLnBrk="1" latinLnBrk="0" hangingPunct="1">
        <a:spcBef>
          <a:spcPct val="20000"/>
        </a:spcBef>
        <a:buFont typeface="Arial"/>
        <a:buChar char="•"/>
        <a:defRPr sz="2667" kern="1200">
          <a:solidFill>
            <a:schemeClr val="tx1"/>
          </a:solidFill>
          <a:latin typeface="+mn-lt"/>
          <a:ea typeface="+mn-ea"/>
          <a:cs typeface="+mn-cs"/>
        </a:defRPr>
      </a:lvl6pPr>
      <a:lvl7pPr marL="3962104" indent="-304776" algn="l" defTabSz="609555" rtl="0" eaLnBrk="1" latinLnBrk="0" hangingPunct="1">
        <a:spcBef>
          <a:spcPct val="20000"/>
        </a:spcBef>
        <a:buFont typeface="Arial"/>
        <a:buChar char="•"/>
        <a:defRPr sz="2667" kern="1200">
          <a:solidFill>
            <a:schemeClr val="tx1"/>
          </a:solidFill>
          <a:latin typeface="+mn-lt"/>
          <a:ea typeface="+mn-ea"/>
          <a:cs typeface="+mn-cs"/>
        </a:defRPr>
      </a:lvl7pPr>
      <a:lvl8pPr marL="4571658" indent="-304776" algn="l" defTabSz="609555" rtl="0" eaLnBrk="1" latinLnBrk="0" hangingPunct="1">
        <a:spcBef>
          <a:spcPct val="20000"/>
        </a:spcBef>
        <a:buFont typeface="Arial"/>
        <a:buChar char="•"/>
        <a:defRPr sz="2667" kern="1200">
          <a:solidFill>
            <a:schemeClr val="tx1"/>
          </a:solidFill>
          <a:latin typeface="+mn-lt"/>
          <a:ea typeface="+mn-ea"/>
          <a:cs typeface="+mn-cs"/>
        </a:defRPr>
      </a:lvl8pPr>
      <a:lvl9pPr marL="5181212" indent="-304776" algn="l" defTabSz="60955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55" rtl="0" eaLnBrk="1" latinLnBrk="0" hangingPunct="1">
        <a:defRPr sz="2400" kern="1200">
          <a:solidFill>
            <a:schemeClr val="tx1"/>
          </a:solidFill>
          <a:latin typeface="+mn-lt"/>
          <a:ea typeface="+mn-ea"/>
          <a:cs typeface="+mn-cs"/>
        </a:defRPr>
      </a:lvl1pPr>
      <a:lvl2pPr marL="609555" algn="l" defTabSz="609555" rtl="0" eaLnBrk="1" latinLnBrk="0" hangingPunct="1">
        <a:defRPr sz="2400" kern="1200">
          <a:solidFill>
            <a:schemeClr val="tx1"/>
          </a:solidFill>
          <a:latin typeface="+mn-lt"/>
          <a:ea typeface="+mn-ea"/>
          <a:cs typeface="+mn-cs"/>
        </a:defRPr>
      </a:lvl2pPr>
      <a:lvl3pPr marL="1219110" algn="l" defTabSz="609555" rtl="0" eaLnBrk="1" latinLnBrk="0" hangingPunct="1">
        <a:defRPr sz="2400" kern="1200">
          <a:solidFill>
            <a:schemeClr val="tx1"/>
          </a:solidFill>
          <a:latin typeface="+mn-lt"/>
          <a:ea typeface="+mn-ea"/>
          <a:cs typeface="+mn-cs"/>
        </a:defRPr>
      </a:lvl3pPr>
      <a:lvl4pPr marL="1828664" algn="l" defTabSz="609555" rtl="0" eaLnBrk="1" latinLnBrk="0" hangingPunct="1">
        <a:defRPr sz="2400" kern="1200">
          <a:solidFill>
            <a:schemeClr val="tx1"/>
          </a:solidFill>
          <a:latin typeface="+mn-lt"/>
          <a:ea typeface="+mn-ea"/>
          <a:cs typeface="+mn-cs"/>
        </a:defRPr>
      </a:lvl4pPr>
      <a:lvl5pPr marL="2438218" algn="l" defTabSz="609555" rtl="0" eaLnBrk="1" latinLnBrk="0" hangingPunct="1">
        <a:defRPr sz="2400" kern="1200">
          <a:solidFill>
            <a:schemeClr val="tx1"/>
          </a:solidFill>
          <a:latin typeface="+mn-lt"/>
          <a:ea typeface="+mn-ea"/>
          <a:cs typeface="+mn-cs"/>
        </a:defRPr>
      </a:lvl5pPr>
      <a:lvl6pPr marL="3047772" algn="l" defTabSz="609555" rtl="0" eaLnBrk="1" latinLnBrk="0" hangingPunct="1">
        <a:defRPr sz="2400" kern="1200">
          <a:solidFill>
            <a:schemeClr val="tx1"/>
          </a:solidFill>
          <a:latin typeface="+mn-lt"/>
          <a:ea typeface="+mn-ea"/>
          <a:cs typeface="+mn-cs"/>
        </a:defRPr>
      </a:lvl6pPr>
      <a:lvl7pPr marL="3657327" algn="l" defTabSz="609555" rtl="0" eaLnBrk="1" latinLnBrk="0" hangingPunct="1">
        <a:defRPr sz="2400" kern="1200">
          <a:solidFill>
            <a:schemeClr val="tx1"/>
          </a:solidFill>
          <a:latin typeface="+mn-lt"/>
          <a:ea typeface="+mn-ea"/>
          <a:cs typeface="+mn-cs"/>
        </a:defRPr>
      </a:lvl7pPr>
      <a:lvl8pPr marL="4266880" algn="l" defTabSz="609555" rtl="0" eaLnBrk="1" latinLnBrk="0" hangingPunct="1">
        <a:defRPr sz="2400" kern="1200">
          <a:solidFill>
            <a:schemeClr val="tx1"/>
          </a:solidFill>
          <a:latin typeface="+mn-lt"/>
          <a:ea typeface="+mn-ea"/>
          <a:cs typeface="+mn-cs"/>
        </a:defRPr>
      </a:lvl8pPr>
      <a:lvl9pPr marL="4876435" algn="l" defTabSz="609555"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3" Type="http://schemas.openxmlformats.org/officeDocument/2006/relationships/image" Target="../media/image11.tif"/><Relationship Id="rId4" Type="http://schemas.openxmlformats.org/officeDocument/2006/relationships/image" Target="../media/image12.jpeg"/><Relationship Id="rId5" Type="http://schemas.openxmlformats.org/officeDocument/2006/relationships/image" Target="../media/image13.png"/><Relationship Id="rId6" Type="http://schemas.openxmlformats.org/officeDocument/2006/relationships/image" Target="../media/image14.jpeg"/><Relationship Id="rId7" Type="http://schemas.openxmlformats.org/officeDocument/2006/relationships/image" Target="../media/image15.png"/><Relationship Id="rId8" Type="http://schemas.openxmlformats.org/officeDocument/2006/relationships/image" Target="../media/image16.PNG"/><Relationship Id="rId9" Type="http://schemas.openxmlformats.org/officeDocument/2006/relationships/image" Target="../media/image17.png"/><Relationship Id="rId10" Type="http://schemas.openxmlformats.org/officeDocument/2006/relationships/image" Target="../media/image18.png"/><Relationship Id="rId11" Type="http://schemas.openxmlformats.org/officeDocument/2006/relationships/image" Target="../media/image19.png"/><Relationship Id="rId1" Type="http://schemas.openxmlformats.org/officeDocument/2006/relationships/slideLayout" Target="../slideLayouts/slideLayout50.xml"/><Relationship Id="rId2" Type="http://schemas.openxmlformats.org/officeDocument/2006/relationships/image" Target="../media/image1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hyperlink" Target="http://dl.acm.org/citation.cfm?id=1152260"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image" Target="../media/image2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b="1" dirty="0" smtClean="0">
                <a:latin typeface="Lucida Grande" charset="0"/>
                <a:ea typeface="Lucida Grande" charset="0"/>
                <a:cs typeface="Lucida Grande" charset="0"/>
              </a:rPr>
              <a:t>Vchar3</a:t>
            </a:r>
            <a:endParaRPr lang="en-US" b="1" dirty="0">
              <a:latin typeface="Lucida Grande" charset="0"/>
              <a:ea typeface="Lucida Grande" charset="0"/>
              <a:cs typeface="Lucida Grande" charset="0"/>
            </a:endParaRPr>
          </a:p>
        </p:txBody>
      </p:sp>
      <p:sp>
        <p:nvSpPr>
          <p:cNvPr id="3" name="Subtitle 2"/>
          <p:cNvSpPr>
            <a:spLocks noGrp="1"/>
          </p:cNvSpPr>
          <p:nvPr>
            <p:ph type="subTitle" idx="1"/>
          </p:nvPr>
        </p:nvSpPr>
        <p:spPr>
          <a:xfrm>
            <a:off x="1523999" y="3602038"/>
            <a:ext cx="10668001" cy="1655762"/>
          </a:xfrm>
        </p:spPr>
        <p:txBody>
          <a:bodyPr/>
          <a:lstStyle/>
          <a:p>
            <a:r>
              <a:rPr lang="en-US" dirty="0" smtClean="0">
                <a:latin typeface="Lucida Grande" charset="0"/>
                <a:ea typeface="Lucida Grande" charset="0"/>
                <a:cs typeface="Lucida Grande" charset="0"/>
              </a:rPr>
              <a:t>Platform that enables you to coordinate the care of your loved one(s)</a:t>
            </a:r>
            <a:endParaRPr lang="en-US" dirty="0">
              <a:latin typeface="Lucida Grande" charset="0"/>
              <a:ea typeface="Lucida Grande" charset="0"/>
              <a:cs typeface="Lucida Grande" charset="0"/>
            </a:endParaRPr>
          </a:p>
        </p:txBody>
      </p:sp>
    </p:spTree>
    <p:extLst>
      <p:ext uri="{BB962C8B-B14F-4D97-AF65-F5344CB8AC3E}">
        <p14:creationId xmlns:p14="http://schemas.microsoft.com/office/powerpoint/2010/main" val="209796955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2738" y="0"/>
            <a:ext cx="10972800" cy="607980"/>
          </a:xfrm>
        </p:spPr>
        <p:txBody>
          <a:bodyPr/>
          <a:lstStyle/>
          <a:p>
            <a:r>
              <a:rPr lang="en-US" dirty="0" smtClean="0"/>
              <a:t>Modules</a:t>
            </a:r>
            <a:endParaRPr lang="en-US" dirty="0"/>
          </a:p>
        </p:txBody>
      </p:sp>
      <p:sp>
        <p:nvSpPr>
          <p:cNvPr id="4" name="Content Placeholder 2"/>
          <p:cNvSpPr txBox="1">
            <a:spLocks/>
          </p:cNvSpPr>
          <p:nvPr/>
        </p:nvSpPr>
        <p:spPr bwMode="auto">
          <a:xfrm>
            <a:off x="222738" y="607980"/>
            <a:ext cx="11746523" cy="6327588"/>
          </a:xfrm>
          <a:prstGeom prst="rect">
            <a:avLst/>
          </a:prstGeom>
          <a:noFill/>
          <a:ln>
            <a:noFill/>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457167" indent="-457167" algn="l" defTabSz="609555" rtl="0" eaLnBrk="1" fontAlgn="base" hangingPunct="1">
              <a:spcBef>
                <a:spcPts val="2000"/>
              </a:spcBef>
              <a:spcAft>
                <a:spcPct val="0"/>
              </a:spcAft>
              <a:buFont typeface="Arial" pitchFamily="34" charset="0"/>
              <a:buChar char="•"/>
              <a:defRPr sz="2667" b="0" i="0" kern="1200">
                <a:solidFill>
                  <a:schemeClr val="bg1"/>
                </a:solidFill>
                <a:latin typeface="Arial" charset="0"/>
                <a:ea typeface="Arial" charset="0"/>
                <a:cs typeface="Arial" charset="0"/>
              </a:defRPr>
            </a:lvl1pPr>
            <a:lvl2pPr marL="609037" indent="-304518" algn="l" defTabSz="609555" rtl="0" eaLnBrk="1" fontAlgn="base" hangingPunct="1">
              <a:spcBef>
                <a:spcPct val="20000"/>
              </a:spcBef>
              <a:spcAft>
                <a:spcPct val="0"/>
              </a:spcAft>
              <a:buFont typeface="Arial" pitchFamily="34" charset="0"/>
              <a:buChar char="−"/>
              <a:defRPr sz="2397" b="0" i="0" kern="1200">
                <a:solidFill>
                  <a:schemeClr val="bg1"/>
                </a:solidFill>
                <a:latin typeface="Arial" charset="0"/>
                <a:ea typeface="Arial" charset="0"/>
                <a:cs typeface="Arial" charset="0"/>
              </a:defRPr>
            </a:lvl2pPr>
            <a:lvl3pPr marL="913554" indent="-230701" algn="l" defTabSz="609555" rtl="0" eaLnBrk="1" fontAlgn="base" hangingPunct="1">
              <a:spcBef>
                <a:spcPct val="20000"/>
              </a:spcBef>
              <a:spcAft>
                <a:spcPct val="0"/>
              </a:spcAft>
              <a:buFont typeface="Arial" pitchFamily="34" charset="0"/>
              <a:buChar char="−"/>
              <a:defRPr sz="2132" b="0" i="0" kern="1200">
                <a:solidFill>
                  <a:schemeClr val="bg1"/>
                </a:solidFill>
                <a:latin typeface="Arial" charset="0"/>
                <a:ea typeface="Arial" charset="0"/>
                <a:cs typeface="Arial" charset="0"/>
              </a:defRPr>
            </a:lvl3pPr>
            <a:lvl4pPr marL="1218072" indent="-224350" algn="l" defTabSz="609555" rtl="0" eaLnBrk="1" fontAlgn="base" hangingPunct="1">
              <a:spcBef>
                <a:spcPct val="20000"/>
              </a:spcBef>
              <a:spcAft>
                <a:spcPct val="0"/>
              </a:spcAft>
              <a:buFont typeface="Arial" pitchFamily="34" charset="0"/>
              <a:buChar char="−"/>
              <a:defRPr sz="1865" b="0" i="0" kern="1200">
                <a:solidFill>
                  <a:schemeClr val="bg1"/>
                </a:solidFill>
                <a:latin typeface="Arial" charset="0"/>
                <a:ea typeface="Arial" charset="0"/>
                <a:cs typeface="Arial" charset="0"/>
              </a:defRPr>
            </a:lvl4pPr>
            <a:lvl5pPr marL="1070953" indent="-230701" algn="l" defTabSz="609555" rtl="0" eaLnBrk="1" fontAlgn="base" hangingPunct="1">
              <a:spcBef>
                <a:spcPct val="20000"/>
              </a:spcBef>
              <a:spcAft>
                <a:spcPct val="0"/>
              </a:spcAft>
              <a:buFont typeface="Arial" charset="0"/>
              <a:buChar char="»"/>
              <a:defRPr sz="2667" b="0" i="0" kern="1200">
                <a:solidFill>
                  <a:schemeClr val="bg1"/>
                </a:solidFill>
                <a:latin typeface="Arial" charset="0"/>
                <a:ea typeface="Arial" charset="0"/>
                <a:cs typeface="Arial" charset="0"/>
              </a:defRPr>
            </a:lvl5pPr>
            <a:lvl6pPr marL="3352548" indent="-304776" algn="l" defTabSz="609555" rtl="0" eaLnBrk="1" latinLnBrk="0" hangingPunct="1">
              <a:spcBef>
                <a:spcPct val="20000"/>
              </a:spcBef>
              <a:buFont typeface="Arial"/>
              <a:buChar char="•"/>
              <a:defRPr sz="2667" kern="1200">
                <a:solidFill>
                  <a:schemeClr val="tx1"/>
                </a:solidFill>
                <a:latin typeface="+mn-lt"/>
                <a:ea typeface="+mn-ea"/>
                <a:cs typeface="+mn-cs"/>
              </a:defRPr>
            </a:lvl6pPr>
            <a:lvl7pPr marL="3962104" indent="-304776" algn="l" defTabSz="609555" rtl="0" eaLnBrk="1" latinLnBrk="0" hangingPunct="1">
              <a:spcBef>
                <a:spcPct val="20000"/>
              </a:spcBef>
              <a:buFont typeface="Arial"/>
              <a:buChar char="•"/>
              <a:defRPr sz="2667" kern="1200">
                <a:solidFill>
                  <a:schemeClr val="tx1"/>
                </a:solidFill>
                <a:latin typeface="+mn-lt"/>
                <a:ea typeface="+mn-ea"/>
                <a:cs typeface="+mn-cs"/>
              </a:defRPr>
            </a:lvl7pPr>
            <a:lvl8pPr marL="4571658" indent="-304776" algn="l" defTabSz="609555" rtl="0" eaLnBrk="1" latinLnBrk="0" hangingPunct="1">
              <a:spcBef>
                <a:spcPct val="20000"/>
              </a:spcBef>
              <a:buFont typeface="Arial"/>
              <a:buChar char="•"/>
              <a:defRPr sz="2667" kern="1200">
                <a:solidFill>
                  <a:schemeClr val="tx1"/>
                </a:solidFill>
                <a:latin typeface="+mn-lt"/>
                <a:ea typeface="+mn-ea"/>
                <a:cs typeface="+mn-cs"/>
              </a:defRPr>
            </a:lvl8pPr>
            <a:lvl9pPr marL="5181212" indent="-304776" algn="l" defTabSz="609555" rtl="0" eaLnBrk="1" latinLnBrk="0" hangingPunct="1">
              <a:spcBef>
                <a:spcPct val="20000"/>
              </a:spcBef>
              <a:buFont typeface="Arial"/>
              <a:buChar char="•"/>
              <a:defRPr sz="2667" kern="1200">
                <a:solidFill>
                  <a:schemeClr val="tx1"/>
                </a:solidFill>
                <a:latin typeface="+mn-lt"/>
                <a:ea typeface="+mn-ea"/>
                <a:cs typeface="+mn-cs"/>
              </a:defRPr>
            </a:lvl9pPr>
          </a:lstStyle>
          <a:p>
            <a:pPr marL="388408" lvl="1" indent="-236538">
              <a:spcBef>
                <a:spcPts val="0"/>
              </a:spcBef>
              <a:spcAft>
                <a:spcPts val="1200"/>
              </a:spcAft>
            </a:pPr>
            <a:r>
              <a:rPr lang="en-US" sz="1260" b="1" dirty="0">
                <a:solidFill>
                  <a:schemeClr val="tx1">
                    <a:lumMod val="60000"/>
                    <a:lumOff val="40000"/>
                  </a:schemeClr>
                </a:solidFill>
                <a:latin typeface="Lucida Grande" charset="0"/>
                <a:ea typeface="Lucida Grande" charset="0"/>
                <a:cs typeface="Lucida Grande" charset="0"/>
              </a:rPr>
              <a:t>Daily Notes</a:t>
            </a:r>
          </a:p>
          <a:p>
            <a:pPr marL="388408" lvl="1" indent="-236538">
              <a:spcBef>
                <a:spcPts val="0"/>
              </a:spcBef>
              <a:spcAft>
                <a:spcPts val="1200"/>
              </a:spcAft>
            </a:pPr>
            <a:r>
              <a:rPr lang="en-US" sz="1260" b="1" dirty="0">
                <a:solidFill>
                  <a:schemeClr val="tx1">
                    <a:lumMod val="60000"/>
                    <a:lumOff val="40000"/>
                  </a:schemeClr>
                </a:solidFill>
                <a:latin typeface="Lucida Grande" charset="0"/>
                <a:ea typeface="Lucida Grande" charset="0"/>
                <a:cs typeface="Lucida Grande" charset="0"/>
              </a:rPr>
              <a:t>Be able to connect monitoring devices via BLE to app</a:t>
            </a:r>
          </a:p>
          <a:p>
            <a:pPr marL="388408" lvl="1" indent="-236538">
              <a:spcBef>
                <a:spcPts val="0"/>
              </a:spcBef>
              <a:spcAft>
                <a:spcPts val="1200"/>
              </a:spcAft>
            </a:pPr>
            <a:r>
              <a:rPr lang="en-US" sz="1260" b="1" dirty="0">
                <a:solidFill>
                  <a:schemeClr val="tx1">
                    <a:lumMod val="60000"/>
                    <a:lumOff val="40000"/>
                  </a:schemeClr>
                </a:solidFill>
                <a:latin typeface="Lucida Grande" charset="0"/>
                <a:ea typeface="Lucida Grande" charset="0"/>
                <a:cs typeface="Lucida Grande" charset="0"/>
              </a:rPr>
              <a:t>Ability to talk and add notes</a:t>
            </a:r>
          </a:p>
          <a:p>
            <a:pPr marL="388408" lvl="1" indent="-236538">
              <a:spcBef>
                <a:spcPts val="0"/>
              </a:spcBef>
              <a:spcAft>
                <a:spcPts val="1200"/>
              </a:spcAft>
            </a:pPr>
            <a:r>
              <a:rPr lang="en-US" sz="1260" b="1" dirty="0">
                <a:solidFill>
                  <a:schemeClr val="tx1">
                    <a:lumMod val="60000"/>
                    <a:lumOff val="40000"/>
                  </a:schemeClr>
                </a:solidFill>
                <a:latin typeface="Lucida Grande" charset="0"/>
                <a:ea typeface="Lucida Grande" charset="0"/>
                <a:cs typeface="Lucida Grande" charset="0"/>
              </a:rPr>
              <a:t>Query / Search </a:t>
            </a:r>
            <a:r>
              <a:rPr lang="en-US" sz="1260" b="1" dirty="0" smtClean="0">
                <a:solidFill>
                  <a:schemeClr val="tx1">
                    <a:lumMod val="60000"/>
                    <a:lumOff val="40000"/>
                  </a:schemeClr>
                </a:solidFill>
                <a:latin typeface="Lucida Grande" charset="0"/>
                <a:ea typeface="Lucida Grande" charset="0"/>
                <a:cs typeface="Lucida Grande" charset="0"/>
              </a:rPr>
              <a:t>Notes</a:t>
            </a:r>
          </a:p>
          <a:p>
            <a:pPr marL="236538" indent="-236538">
              <a:spcBef>
                <a:spcPts val="0"/>
              </a:spcBef>
              <a:spcAft>
                <a:spcPts val="1200"/>
              </a:spcAft>
            </a:pPr>
            <a:r>
              <a:rPr lang="en-US" sz="1530" b="1" dirty="0" smtClean="0">
                <a:solidFill>
                  <a:schemeClr val="tx1">
                    <a:lumMod val="60000"/>
                    <a:lumOff val="40000"/>
                  </a:schemeClr>
                </a:solidFill>
                <a:latin typeface="Lucida Grande" charset="0"/>
                <a:ea typeface="Lucida Grande" charset="0"/>
                <a:cs typeface="Lucida Grande" charset="0"/>
              </a:rPr>
              <a:t>Medication Adherence</a:t>
            </a:r>
            <a:endParaRPr lang="en-US" sz="1530" b="1" dirty="0">
              <a:solidFill>
                <a:schemeClr val="tx1">
                  <a:lumMod val="60000"/>
                  <a:lumOff val="40000"/>
                </a:schemeClr>
              </a:solidFill>
              <a:latin typeface="Lucida Grande" charset="0"/>
              <a:ea typeface="Lucida Grande" charset="0"/>
              <a:cs typeface="Lucida Grande" charset="0"/>
            </a:endParaRPr>
          </a:p>
          <a:p>
            <a:pPr marL="388408" lvl="1" indent="-236538">
              <a:spcBef>
                <a:spcPts val="0"/>
              </a:spcBef>
              <a:spcAft>
                <a:spcPts val="1200"/>
              </a:spcAft>
            </a:pPr>
            <a:r>
              <a:rPr lang="en-US" sz="1260" b="1" dirty="0">
                <a:solidFill>
                  <a:schemeClr val="tx1">
                    <a:lumMod val="60000"/>
                    <a:lumOff val="40000"/>
                  </a:schemeClr>
                </a:solidFill>
                <a:latin typeface="Lucida Grande" charset="0"/>
                <a:ea typeface="Lucida Grande" charset="0"/>
                <a:cs typeface="Lucida Grande" charset="0"/>
              </a:rPr>
              <a:t>Track Adherence</a:t>
            </a:r>
          </a:p>
          <a:p>
            <a:pPr marL="388408" lvl="1" indent="-236538">
              <a:spcBef>
                <a:spcPts val="0"/>
              </a:spcBef>
              <a:spcAft>
                <a:spcPts val="1200"/>
              </a:spcAft>
            </a:pPr>
            <a:r>
              <a:rPr lang="en-US" sz="1260" b="1" dirty="0">
                <a:solidFill>
                  <a:schemeClr val="tx1">
                    <a:lumMod val="60000"/>
                    <a:lumOff val="40000"/>
                  </a:schemeClr>
                </a:solidFill>
                <a:latin typeface="Lucida Grande" charset="0"/>
                <a:ea typeface="Lucida Grande" charset="0"/>
                <a:cs typeface="Lucida Grande" charset="0"/>
              </a:rPr>
              <a:t>Enter Prescription information</a:t>
            </a:r>
          </a:p>
          <a:p>
            <a:pPr marL="388408" lvl="1" indent="-236538">
              <a:spcBef>
                <a:spcPts val="0"/>
              </a:spcBef>
              <a:spcAft>
                <a:spcPts val="1200"/>
              </a:spcAft>
            </a:pPr>
            <a:r>
              <a:rPr lang="en-US" sz="1260" b="1" dirty="0">
                <a:solidFill>
                  <a:schemeClr val="tx1">
                    <a:lumMod val="60000"/>
                    <a:lumOff val="40000"/>
                  </a:schemeClr>
                </a:solidFill>
                <a:latin typeface="Lucida Grande" charset="0"/>
                <a:ea typeface="Lucida Grande" charset="0"/>
                <a:cs typeface="Lucida Grande" charset="0"/>
              </a:rPr>
              <a:t>Use camera and Google Visual API to capture Pill Box </a:t>
            </a:r>
            <a:r>
              <a:rPr lang="en-US" sz="1260" b="1" dirty="0" smtClean="0">
                <a:solidFill>
                  <a:schemeClr val="tx1">
                    <a:lumMod val="60000"/>
                    <a:lumOff val="40000"/>
                  </a:schemeClr>
                </a:solidFill>
                <a:latin typeface="Lucida Grande" charset="0"/>
                <a:ea typeface="Lucida Grande" charset="0"/>
                <a:cs typeface="Lucida Grande" charset="0"/>
              </a:rPr>
              <a:t>info</a:t>
            </a:r>
          </a:p>
          <a:p>
            <a:pPr marL="388408" lvl="1" indent="-236538">
              <a:spcBef>
                <a:spcPts val="0"/>
              </a:spcBef>
              <a:spcAft>
                <a:spcPts val="1200"/>
              </a:spcAft>
            </a:pPr>
            <a:r>
              <a:rPr lang="en-US" sz="1260" b="1" dirty="0" smtClean="0">
                <a:solidFill>
                  <a:schemeClr val="tx1">
                    <a:lumMod val="60000"/>
                    <a:lumOff val="40000"/>
                  </a:schemeClr>
                </a:solidFill>
                <a:latin typeface="Lucida Grande" charset="0"/>
                <a:ea typeface="Lucida Grande" charset="0"/>
                <a:cs typeface="Lucida Grande" charset="0"/>
              </a:rPr>
              <a:t>Show history of medication use</a:t>
            </a:r>
          </a:p>
          <a:p>
            <a:pPr marL="388408" lvl="1" indent="-236538">
              <a:spcBef>
                <a:spcPts val="0"/>
              </a:spcBef>
              <a:spcAft>
                <a:spcPts val="1200"/>
              </a:spcAft>
            </a:pPr>
            <a:r>
              <a:rPr lang="en-US" sz="1260" b="1" dirty="0" smtClean="0">
                <a:solidFill>
                  <a:schemeClr val="tx1">
                    <a:lumMod val="60000"/>
                    <a:lumOff val="40000"/>
                  </a:schemeClr>
                </a:solidFill>
                <a:latin typeface="Lucida Grande" charset="0"/>
                <a:ea typeface="Lucida Grande" charset="0"/>
                <a:cs typeface="Lucida Grande" charset="0"/>
              </a:rPr>
              <a:t>Check for ADR ( Adverse Drug Reactions) against Public API</a:t>
            </a:r>
          </a:p>
          <a:p>
            <a:pPr marL="388408" lvl="1" indent="-236538">
              <a:spcBef>
                <a:spcPts val="0"/>
              </a:spcBef>
              <a:spcAft>
                <a:spcPts val="1200"/>
              </a:spcAft>
            </a:pPr>
            <a:r>
              <a:rPr lang="en-US" sz="1260" b="1" dirty="0" smtClean="0">
                <a:solidFill>
                  <a:schemeClr val="tx1">
                    <a:lumMod val="60000"/>
                    <a:lumOff val="40000"/>
                  </a:schemeClr>
                </a:solidFill>
                <a:latin typeface="Lucida Grande" charset="0"/>
                <a:ea typeface="Lucida Grande" charset="0"/>
                <a:cs typeface="Lucida Grande" charset="0"/>
              </a:rPr>
              <a:t>Update Medication Info with (NIH </a:t>
            </a:r>
            <a:r>
              <a:rPr lang="en-US" sz="1260" b="1" dirty="0" err="1" smtClean="0">
                <a:solidFill>
                  <a:schemeClr val="tx1">
                    <a:lumMod val="60000"/>
                    <a:lumOff val="40000"/>
                  </a:schemeClr>
                </a:solidFill>
                <a:latin typeface="Lucida Grande" charset="0"/>
                <a:ea typeface="Lucida Grande" charset="0"/>
                <a:cs typeface="Lucida Grande" charset="0"/>
              </a:rPr>
              <a:t>ReNorm</a:t>
            </a:r>
            <a:r>
              <a:rPr lang="en-US" sz="1260" b="1" dirty="0" smtClean="0">
                <a:solidFill>
                  <a:schemeClr val="tx1">
                    <a:lumMod val="60000"/>
                    <a:lumOff val="40000"/>
                  </a:schemeClr>
                </a:solidFill>
                <a:latin typeface="Lucida Grande" charset="0"/>
                <a:ea typeface="Lucida Grande" charset="0"/>
                <a:cs typeface="Lucida Grande" charset="0"/>
              </a:rPr>
              <a:t> Standard , FDA National Drug Code, FDA Unique Ingredient If=</a:t>
            </a:r>
            <a:r>
              <a:rPr lang="en-US" sz="1260" b="1" dirty="0" err="1" smtClean="0">
                <a:solidFill>
                  <a:schemeClr val="tx1">
                    <a:lumMod val="60000"/>
                    <a:lumOff val="40000"/>
                  </a:schemeClr>
                </a:solidFill>
                <a:latin typeface="Lucida Grande" charset="0"/>
                <a:ea typeface="Lucida Grande" charset="0"/>
                <a:cs typeface="Lucida Grande" charset="0"/>
              </a:rPr>
              <a:t>dentifier</a:t>
            </a:r>
            <a:r>
              <a:rPr lang="en-US" sz="1260" b="1" dirty="0" smtClean="0">
                <a:solidFill>
                  <a:schemeClr val="tx1">
                    <a:lumMod val="60000"/>
                    <a:lumOff val="40000"/>
                  </a:schemeClr>
                </a:solidFill>
                <a:latin typeface="Lucida Grande" charset="0"/>
                <a:ea typeface="Lucida Grande" charset="0"/>
                <a:cs typeface="Lucida Grande" charset="0"/>
              </a:rPr>
              <a:t>, VA National Drug Ref </a:t>
            </a:r>
            <a:r>
              <a:rPr lang="en-US" sz="1260" b="1" dirty="0" err="1" smtClean="0">
                <a:solidFill>
                  <a:schemeClr val="tx1">
                    <a:lumMod val="60000"/>
                    <a:lumOff val="40000"/>
                  </a:schemeClr>
                </a:solidFill>
                <a:latin typeface="Lucida Grande" charset="0"/>
                <a:ea typeface="Lucida Grande" charset="0"/>
                <a:cs typeface="Lucida Grande" charset="0"/>
              </a:rPr>
              <a:t>etc</a:t>
            </a:r>
            <a:r>
              <a:rPr lang="en-US" sz="1260" b="1" dirty="0" smtClean="0">
                <a:solidFill>
                  <a:schemeClr val="tx1">
                    <a:lumMod val="60000"/>
                    <a:lumOff val="40000"/>
                  </a:schemeClr>
                </a:solidFill>
                <a:latin typeface="Lucida Grande" charset="0"/>
                <a:ea typeface="Lucida Grande" charset="0"/>
                <a:cs typeface="Lucida Grande" charset="0"/>
              </a:rPr>
              <a:t>) </a:t>
            </a:r>
            <a:r>
              <a:rPr lang="mr-IN" sz="1260" b="1" dirty="0" smtClean="0">
                <a:solidFill>
                  <a:schemeClr val="tx1">
                    <a:lumMod val="60000"/>
                    <a:lumOff val="40000"/>
                  </a:schemeClr>
                </a:solidFill>
                <a:latin typeface="Lucida Grande" charset="0"/>
                <a:ea typeface="Lucida Grande" charset="0"/>
                <a:cs typeface="Lucida Grande" charset="0"/>
              </a:rPr>
              <a:t>–</a:t>
            </a:r>
            <a:r>
              <a:rPr lang="en-US" sz="1260" b="1" dirty="0" smtClean="0">
                <a:solidFill>
                  <a:schemeClr val="tx1">
                    <a:lumMod val="60000"/>
                    <a:lumOff val="40000"/>
                  </a:schemeClr>
                </a:solidFill>
                <a:latin typeface="Lucida Grande" charset="0"/>
                <a:ea typeface="Lucida Grande" charset="0"/>
                <a:cs typeface="Lucida Grande" charset="0"/>
              </a:rPr>
              <a:t> These will be API Calls </a:t>
            </a:r>
          </a:p>
          <a:p>
            <a:pPr marL="388408" lvl="1" indent="-236538">
              <a:spcBef>
                <a:spcPts val="0"/>
              </a:spcBef>
              <a:spcAft>
                <a:spcPts val="1200"/>
              </a:spcAft>
            </a:pPr>
            <a:r>
              <a:rPr lang="en-US" sz="1260" b="1" dirty="0" smtClean="0">
                <a:solidFill>
                  <a:schemeClr val="tx1">
                    <a:lumMod val="60000"/>
                    <a:lumOff val="40000"/>
                  </a:schemeClr>
                </a:solidFill>
                <a:latin typeface="Lucida Grande" charset="0"/>
                <a:ea typeface="Lucida Grande" charset="0"/>
                <a:cs typeface="Lucida Grande" charset="0"/>
              </a:rPr>
              <a:t>Print Medication usage</a:t>
            </a:r>
          </a:p>
          <a:p>
            <a:pPr marL="236538" indent="-236538">
              <a:spcBef>
                <a:spcPts val="0"/>
              </a:spcBef>
              <a:spcAft>
                <a:spcPts val="1200"/>
              </a:spcAft>
            </a:pPr>
            <a:r>
              <a:rPr lang="en-US" sz="1530" b="1" dirty="0" smtClean="0">
                <a:solidFill>
                  <a:schemeClr val="tx1">
                    <a:lumMod val="60000"/>
                    <a:lumOff val="40000"/>
                  </a:schemeClr>
                </a:solidFill>
                <a:latin typeface="Lucida Grande" charset="0"/>
                <a:ea typeface="Lucida Grande" charset="0"/>
                <a:cs typeface="Lucida Grande" charset="0"/>
              </a:rPr>
              <a:t>My Health Records</a:t>
            </a:r>
          </a:p>
          <a:p>
            <a:pPr marL="388408" lvl="1" indent="-236538">
              <a:spcBef>
                <a:spcPts val="0"/>
              </a:spcBef>
              <a:spcAft>
                <a:spcPts val="1200"/>
              </a:spcAft>
            </a:pPr>
            <a:r>
              <a:rPr lang="en-US" sz="1260" b="1" dirty="0" smtClean="0">
                <a:solidFill>
                  <a:schemeClr val="tx1">
                    <a:lumMod val="60000"/>
                    <a:lumOff val="40000"/>
                  </a:schemeClr>
                </a:solidFill>
                <a:latin typeface="Lucida Grande" charset="0"/>
                <a:ea typeface="Lucida Grande" charset="0"/>
                <a:cs typeface="Lucida Grande" charset="0"/>
              </a:rPr>
              <a:t>Add Health Records into the system by taking a picture of Discharge Summary</a:t>
            </a:r>
          </a:p>
          <a:p>
            <a:pPr marL="388408" lvl="1" indent="-236538">
              <a:spcBef>
                <a:spcPts val="0"/>
              </a:spcBef>
              <a:spcAft>
                <a:spcPts val="1200"/>
              </a:spcAft>
            </a:pPr>
            <a:r>
              <a:rPr lang="en-US" sz="1260" b="1" dirty="0" smtClean="0">
                <a:solidFill>
                  <a:schemeClr val="tx1">
                    <a:lumMod val="60000"/>
                    <a:lumOff val="40000"/>
                  </a:schemeClr>
                </a:solidFill>
                <a:latin typeface="Lucida Grande" charset="0"/>
                <a:ea typeface="Lucida Grande" charset="0"/>
                <a:cs typeface="Lucida Grande" charset="0"/>
              </a:rPr>
              <a:t>Request Electronic Health Record from your doctor/Hospital via API ( Cerner, Epic, </a:t>
            </a:r>
            <a:r>
              <a:rPr lang="en-US" sz="1260" b="1" dirty="0" err="1" smtClean="0">
                <a:solidFill>
                  <a:schemeClr val="tx1">
                    <a:lumMod val="60000"/>
                    <a:lumOff val="40000"/>
                  </a:schemeClr>
                </a:solidFill>
                <a:latin typeface="Lucida Grande" charset="0"/>
                <a:ea typeface="Lucida Grande" charset="0"/>
                <a:cs typeface="Lucida Grande" charset="0"/>
              </a:rPr>
              <a:t>BlueButton</a:t>
            </a:r>
            <a:r>
              <a:rPr lang="en-US" sz="1260" b="1" dirty="0" smtClean="0">
                <a:solidFill>
                  <a:schemeClr val="tx1">
                    <a:lumMod val="60000"/>
                    <a:lumOff val="40000"/>
                  </a:schemeClr>
                </a:solidFill>
                <a:latin typeface="Lucida Grande" charset="0"/>
                <a:ea typeface="Lucida Grande" charset="0"/>
                <a:cs typeface="Lucida Grande" charset="0"/>
              </a:rPr>
              <a:t> 2.0)</a:t>
            </a:r>
          </a:p>
          <a:p>
            <a:pPr marL="388408" lvl="1" indent="-236538">
              <a:spcBef>
                <a:spcPts val="0"/>
              </a:spcBef>
              <a:spcAft>
                <a:spcPts val="1200"/>
              </a:spcAft>
            </a:pPr>
            <a:r>
              <a:rPr lang="en-US" sz="1260" b="1" dirty="0" smtClean="0">
                <a:solidFill>
                  <a:schemeClr val="tx1">
                    <a:lumMod val="60000"/>
                    <a:lumOff val="40000"/>
                  </a:schemeClr>
                </a:solidFill>
                <a:latin typeface="Lucida Grande" charset="0"/>
                <a:ea typeface="Lucida Grande" charset="0"/>
                <a:cs typeface="Lucida Grande" charset="0"/>
              </a:rPr>
              <a:t>Print Health Records</a:t>
            </a:r>
          </a:p>
          <a:p>
            <a:pPr marL="388408" lvl="1" indent="-236538">
              <a:spcBef>
                <a:spcPts val="0"/>
              </a:spcBef>
              <a:spcAft>
                <a:spcPts val="1200"/>
              </a:spcAft>
            </a:pPr>
            <a:r>
              <a:rPr lang="en-US" sz="1260" b="1" dirty="0" smtClean="0">
                <a:solidFill>
                  <a:schemeClr val="tx1">
                    <a:lumMod val="60000"/>
                    <a:lumOff val="40000"/>
                  </a:schemeClr>
                </a:solidFill>
                <a:latin typeface="Lucida Grande" charset="0"/>
                <a:ea typeface="Lucida Grande" charset="0"/>
                <a:cs typeface="Lucida Grande" charset="0"/>
              </a:rPr>
              <a:t>Give/Revoke consent to share your records</a:t>
            </a:r>
          </a:p>
          <a:p>
            <a:pPr marL="388408" lvl="1" indent="-236538">
              <a:spcBef>
                <a:spcPts val="0"/>
              </a:spcBef>
              <a:spcAft>
                <a:spcPts val="1200"/>
              </a:spcAft>
            </a:pPr>
            <a:endParaRPr lang="en-US" sz="1260" b="1" dirty="0">
              <a:solidFill>
                <a:schemeClr val="tx1">
                  <a:lumMod val="60000"/>
                  <a:lumOff val="40000"/>
                </a:schemeClr>
              </a:solidFill>
              <a:latin typeface="Lucida Grande" charset="0"/>
              <a:ea typeface="Lucida Grande" charset="0"/>
              <a:cs typeface="Lucida Grande" charset="0"/>
            </a:endParaRPr>
          </a:p>
          <a:p>
            <a:pPr marL="236538" indent="-236538">
              <a:spcBef>
                <a:spcPts val="0"/>
              </a:spcBef>
              <a:spcAft>
                <a:spcPts val="1200"/>
              </a:spcAft>
            </a:pPr>
            <a:endParaRPr lang="en-US" sz="1530" b="1" dirty="0">
              <a:solidFill>
                <a:schemeClr val="tx1">
                  <a:lumMod val="60000"/>
                  <a:lumOff val="40000"/>
                </a:schemeClr>
              </a:solidFill>
              <a:latin typeface="Lucida Grande" charset="0"/>
              <a:ea typeface="Lucida Grande" charset="0"/>
              <a:cs typeface="Lucida Grande" charset="0"/>
            </a:endParaRPr>
          </a:p>
          <a:p>
            <a:pPr marL="692925" lvl="2" indent="-236538">
              <a:spcBef>
                <a:spcPts val="0"/>
              </a:spcBef>
              <a:spcAft>
                <a:spcPts val="1200"/>
              </a:spcAft>
            </a:pPr>
            <a:endParaRPr lang="en-US" sz="995" b="1" dirty="0" smtClean="0">
              <a:solidFill>
                <a:schemeClr val="tx1">
                  <a:lumMod val="60000"/>
                  <a:lumOff val="40000"/>
                </a:schemeClr>
              </a:solidFill>
              <a:latin typeface="Lucida Grande" charset="0"/>
              <a:ea typeface="Lucida Grande" charset="0"/>
              <a:cs typeface="Lucida Grande" charset="0"/>
            </a:endParaRPr>
          </a:p>
          <a:p>
            <a:pPr marL="692925" lvl="2" indent="-236538">
              <a:spcBef>
                <a:spcPts val="0"/>
              </a:spcBef>
              <a:spcAft>
                <a:spcPts val="1200"/>
              </a:spcAft>
            </a:pPr>
            <a:endParaRPr lang="en-US" sz="995" b="1" dirty="0" smtClean="0">
              <a:solidFill>
                <a:schemeClr val="tx1">
                  <a:lumMod val="60000"/>
                  <a:lumOff val="40000"/>
                </a:schemeClr>
              </a:solidFill>
              <a:latin typeface="Lucida Grande" charset="0"/>
              <a:ea typeface="Lucida Grande" charset="0"/>
              <a:cs typeface="Lucida Grande" charset="0"/>
            </a:endParaRPr>
          </a:p>
          <a:p>
            <a:pPr marL="388408" lvl="1" indent="-236538">
              <a:spcBef>
                <a:spcPts val="0"/>
              </a:spcBef>
              <a:spcAft>
                <a:spcPts val="1200"/>
              </a:spcAft>
            </a:pPr>
            <a:endParaRPr lang="en-US" sz="1260" b="1" dirty="0" smtClean="0">
              <a:solidFill>
                <a:schemeClr val="tx1">
                  <a:lumMod val="60000"/>
                  <a:lumOff val="40000"/>
                </a:schemeClr>
              </a:solidFill>
              <a:latin typeface="Lucida Grande" charset="0"/>
              <a:ea typeface="Lucida Grande" charset="0"/>
              <a:cs typeface="Lucida Grande" charset="0"/>
            </a:endParaRPr>
          </a:p>
          <a:p>
            <a:pPr marL="388408" lvl="1" indent="-236538">
              <a:spcBef>
                <a:spcPts val="0"/>
              </a:spcBef>
              <a:spcAft>
                <a:spcPts val="1200"/>
              </a:spcAft>
            </a:pPr>
            <a:endParaRPr lang="en-US" sz="1260" b="1" dirty="0" smtClean="0">
              <a:solidFill>
                <a:schemeClr val="tx1">
                  <a:lumMod val="60000"/>
                  <a:lumOff val="40000"/>
                </a:schemeClr>
              </a:solidFill>
              <a:latin typeface="Lucida Grande" charset="0"/>
              <a:ea typeface="Lucida Grande" charset="0"/>
              <a:cs typeface="Lucida Grande" charset="0"/>
            </a:endParaRPr>
          </a:p>
          <a:p>
            <a:pPr marL="388408" lvl="1" indent="-236538">
              <a:spcBef>
                <a:spcPts val="0"/>
              </a:spcBef>
              <a:spcAft>
                <a:spcPts val="1200"/>
              </a:spcAft>
            </a:pPr>
            <a:endParaRPr lang="en-US" sz="1260" dirty="0" smtClean="0">
              <a:solidFill>
                <a:schemeClr val="tx1">
                  <a:lumMod val="60000"/>
                  <a:lumOff val="40000"/>
                </a:schemeClr>
              </a:solidFill>
            </a:endParaRPr>
          </a:p>
          <a:p>
            <a:pPr marL="388408" lvl="1" indent="-236538">
              <a:spcBef>
                <a:spcPts val="0"/>
              </a:spcBef>
              <a:spcAft>
                <a:spcPts val="1200"/>
              </a:spcAft>
            </a:pPr>
            <a:endParaRPr lang="en-US" sz="1530" dirty="0" smtClean="0">
              <a:solidFill>
                <a:schemeClr val="tx1">
                  <a:lumMod val="60000"/>
                  <a:lumOff val="40000"/>
                </a:schemeClr>
              </a:solidFill>
            </a:endParaRPr>
          </a:p>
          <a:p>
            <a:pPr marL="236538" indent="-236538">
              <a:spcBef>
                <a:spcPts val="0"/>
              </a:spcBef>
              <a:spcAft>
                <a:spcPts val="1200"/>
              </a:spcAft>
            </a:pPr>
            <a:endParaRPr lang="en-US" sz="1600" i="1" dirty="0" smtClean="0">
              <a:solidFill>
                <a:schemeClr val="accent1">
                  <a:lumMod val="50000"/>
                </a:schemeClr>
              </a:solidFill>
            </a:endParaRPr>
          </a:p>
          <a:p>
            <a:pPr marL="236538" indent="-236538">
              <a:spcBef>
                <a:spcPts val="0"/>
              </a:spcBef>
              <a:spcAft>
                <a:spcPts val="1200"/>
              </a:spcAft>
            </a:pPr>
            <a:endParaRPr lang="en-US" sz="1800" i="1" dirty="0" smtClean="0"/>
          </a:p>
          <a:p>
            <a:pPr marL="236538" indent="-236538">
              <a:spcBef>
                <a:spcPts val="0"/>
              </a:spcBef>
              <a:spcAft>
                <a:spcPts val="1200"/>
              </a:spcAft>
            </a:pPr>
            <a:endParaRPr lang="en-US" sz="1800" dirty="0" smtClean="0">
              <a:solidFill>
                <a:schemeClr val="tx1">
                  <a:lumMod val="60000"/>
                  <a:lumOff val="40000"/>
                </a:schemeClr>
              </a:solidFill>
            </a:endParaRPr>
          </a:p>
          <a:p>
            <a:pPr marL="236538" indent="-236538">
              <a:spcBef>
                <a:spcPts val="0"/>
              </a:spcBef>
              <a:spcAft>
                <a:spcPts val="4000"/>
              </a:spcAft>
            </a:pPr>
            <a:endParaRPr lang="en-US" sz="2133" dirty="0" smtClean="0">
              <a:solidFill>
                <a:schemeClr val="tx1">
                  <a:lumMod val="60000"/>
                  <a:lumOff val="40000"/>
                </a:schemeClr>
              </a:solidFill>
            </a:endParaRPr>
          </a:p>
          <a:p>
            <a:pPr marL="0" indent="0">
              <a:spcBef>
                <a:spcPts val="0"/>
              </a:spcBef>
              <a:spcAft>
                <a:spcPts val="4000"/>
              </a:spcAft>
              <a:buFont typeface="Arial" pitchFamily="34" charset="0"/>
              <a:buNone/>
            </a:pPr>
            <a:r>
              <a:rPr lang="en-US" sz="2133" dirty="0" smtClean="0"/>
              <a:t/>
            </a:r>
            <a:br>
              <a:rPr lang="en-US" sz="2133" dirty="0" smtClean="0"/>
            </a:br>
            <a:endParaRPr lang="en-US" sz="2133" dirty="0"/>
          </a:p>
        </p:txBody>
      </p:sp>
    </p:spTree>
    <p:extLst>
      <p:ext uri="{BB962C8B-B14F-4D97-AF65-F5344CB8AC3E}">
        <p14:creationId xmlns:p14="http://schemas.microsoft.com/office/powerpoint/2010/main" val="153887109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2738" y="0"/>
            <a:ext cx="10972800" cy="607980"/>
          </a:xfrm>
        </p:spPr>
        <p:txBody>
          <a:bodyPr/>
          <a:lstStyle/>
          <a:p>
            <a:r>
              <a:rPr lang="en-US" dirty="0" smtClean="0"/>
              <a:t>Modules</a:t>
            </a:r>
            <a:endParaRPr lang="en-US" dirty="0"/>
          </a:p>
        </p:txBody>
      </p:sp>
      <p:sp>
        <p:nvSpPr>
          <p:cNvPr id="4" name="Content Placeholder 2"/>
          <p:cNvSpPr txBox="1">
            <a:spLocks/>
          </p:cNvSpPr>
          <p:nvPr/>
        </p:nvSpPr>
        <p:spPr bwMode="auto">
          <a:xfrm>
            <a:off x="222738" y="607980"/>
            <a:ext cx="11746523" cy="6327588"/>
          </a:xfrm>
          <a:prstGeom prst="rect">
            <a:avLst/>
          </a:prstGeom>
          <a:noFill/>
          <a:ln>
            <a:noFill/>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457167" indent="-457167" algn="l" defTabSz="609555" rtl="0" eaLnBrk="1" fontAlgn="base" hangingPunct="1">
              <a:spcBef>
                <a:spcPts val="2000"/>
              </a:spcBef>
              <a:spcAft>
                <a:spcPct val="0"/>
              </a:spcAft>
              <a:buFont typeface="Arial" pitchFamily="34" charset="0"/>
              <a:buChar char="•"/>
              <a:defRPr sz="2667" b="0" i="0" kern="1200">
                <a:solidFill>
                  <a:schemeClr val="bg1"/>
                </a:solidFill>
                <a:latin typeface="Arial" charset="0"/>
                <a:ea typeface="Arial" charset="0"/>
                <a:cs typeface="Arial" charset="0"/>
              </a:defRPr>
            </a:lvl1pPr>
            <a:lvl2pPr marL="609037" indent="-304518" algn="l" defTabSz="609555" rtl="0" eaLnBrk="1" fontAlgn="base" hangingPunct="1">
              <a:spcBef>
                <a:spcPct val="20000"/>
              </a:spcBef>
              <a:spcAft>
                <a:spcPct val="0"/>
              </a:spcAft>
              <a:buFont typeface="Arial" pitchFamily="34" charset="0"/>
              <a:buChar char="−"/>
              <a:defRPr sz="2397" b="0" i="0" kern="1200">
                <a:solidFill>
                  <a:schemeClr val="bg1"/>
                </a:solidFill>
                <a:latin typeface="Arial" charset="0"/>
                <a:ea typeface="Arial" charset="0"/>
                <a:cs typeface="Arial" charset="0"/>
              </a:defRPr>
            </a:lvl2pPr>
            <a:lvl3pPr marL="913554" indent="-230701" algn="l" defTabSz="609555" rtl="0" eaLnBrk="1" fontAlgn="base" hangingPunct="1">
              <a:spcBef>
                <a:spcPct val="20000"/>
              </a:spcBef>
              <a:spcAft>
                <a:spcPct val="0"/>
              </a:spcAft>
              <a:buFont typeface="Arial" pitchFamily="34" charset="0"/>
              <a:buChar char="−"/>
              <a:defRPr sz="2132" b="0" i="0" kern="1200">
                <a:solidFill>
                  <a:schemeClr val="bg1"/>
                </a:solidFill>
                <a:latin typeface="Arial" charset="0"/>
                <a:ea typeface="Arial" charset="0"/>
                <a:cs typeface="Arial" charset="0"/>
              </a:defRPr>
            </a:lvl3pPr>
            <a:lvl4pPr marL="1218072" indent="-224350" algn="l" defTabSz="609555" rtl="0" eaLnBrk="1" fontAlgn="base" hangingPunct="1">
              <a:spcBef>
                <a:spcPct val="20000"/>
              </a:spcBef>
              <a:spcAft>
                <a:spcPct val="0"/>
              </a:spcAft>
              <a:buFont typeface="Arial" pitchFamily="34" charset="0"/>
              <a:buChar char="−"/>
              <a:defRPr sz="1865" b="0" i="0" kern="1200">
                <a:solidFill>
                  <a:schemeClr val="bg1"/>
                </a:solidFill>
                <a:latin typeface="Arial" charset="0"/>
                <a:ea typeface="Arial" charset="0"/>
                <a:cs typeface="Arial" charset="0"/>
              </a:defRPr>
            </a:lvl4pPr>
            <a:lvl5pPr marL="1070953" indent="-230701" algn="l" defTabSz="609555" rtl="0" eaLnBrk="1" fontAlgn="base" hangingPunct="1">
              <a:spcBef>
                <a:spcPct val="20000"/>
              </a:spcBef>
              <a:spcAft>
                <a:spcPct val="0"/>
              </a:spcAft>
              <a:buFont typeface="Arial" charset="0"/>
              <a:buChar char="»"/>
              <a:defRPr sz="2667" b="0" i="0" kern="1200">
                <a:solidFill>
                  <a:schemeClr val="bg1"/>
                </a:solidFill>
                <a:latin typeface="Arial" charset="0"/>
                <a:ea typeface="Arial" charset="0"/>
                <a:cs typeface="Arial" charset="0"/>
              </a:defRPr>
            </a:lvl5pPr>
            <a:lvl6pPr marL="3352548" indent="-304776" algn="l" defTabSz="609555" rtl="0" eaLnBrk="1" latinLnBrk="0" hangingPunct="1">
              <a:spcBef>
                <a:spcPct val="20000"/>
              </a:spcBef>
              <a:buFont typeface="Arial"/>
              <a:buChar char="•"/>
              <a:defRPr sz="2667" kern="1200">
                <a:solidFill>
                  <a:schemeClr val="tx1"/>
                </a:solidFill>
                <a:latin typeface="+mn-lt"/>
                <a:ea typeface="+mn-ea"/>
                <a:cs typeface="+mn-cs"/>
              </a:defRPr>
            </a:lvl6pPr>
            <a:lvl7pPr marL="3962104" indent="-304776" algn="l" defTabSz="609555" rtl="0" eaLnBrk="1" latinLnBrk="0" hangingPunct="1">
              <a:spcBef>
                <a:spcPct val="20000"/>
              </a:spcBef>
              <a:buFont typeface="Arial"/>
              <a:buChar char="•"/>
              <a:defRPr sz="2667" kern="1200">
                <a:solidFill>
                  <a:schemeClr val="tx1"/>
                </a:solidFill>
                <a:latin typeface="+mn-lt"/>
                <a:ea typeface="+mn-ea"/>
                <a:cs typeface="+mn-cs"/>
              </a:defRPr>
            </a:lvl7pPr>
            <a:lvl8pPr marL="4571658" indent="-304776" algn="l" defTabSz="609555" rtl="0" eaLnBrk="1" latinLnBrk="0" hangingPunct="1">
              <a:spcBef>
                <a:spcPct val="20000"/>
              </a:spcBef>
              <a:buFont typeface="Arial"/>
              <a:buChar char="•"/>
              <a:defRPr sz="2667" kern="1200">
                <a:solidFill>
                  <a:schemeClr val="tx1"/>
                </a:solidFill>
                <a:latin typeface="+mn-lt"/>
                <a:ea typeface="+mn-ea"/>
                <a:cs typeface="+mn-cs"/>
              </a:defRPr>
            </a:lvl8pPr>
            <a:lvl9pPr marL="5181212" indent="-304776" algn="l" defTabSz="609555" rtl="0" eaLnBrk="1" latinLnBrk="0" hangingPunct="1">
              <a:spcBef>
                <a:spcPct val="20000"/>
              </a:spcBef>
              <a:buFont typeface="Arial"/>
              <a:buChar char="•"/>
              <a:defRPr sz="2667" kern="1200">
                <a:solidFill>
                  <a:schemeClr val="tx1"/>
                </a:solidFill>
                <a:latin typeface="+mn-lt"/>
                <a:ea typeface="+mn-ea"/>
                <a:cs typeface="+mn-cs"/>
              </a:defRPr>
            </a:lvl9pPr>
          </a:lstStyle>
          <a:p>
            <a:pPr marL="236538" indent="-236538">
              <a:spcBef>
                <a:spcPts val="0"/>
              </a:spcBef>
              <a:spcAft>
                <a:spcPts val="1200"/>
              </a:spcAft>
            </a:pPr>
            <a:r>
              <a:rPr lang="en-US" sz="1530" b="1" dirty="0">
                <a:solidFill>
                  <a:schemeClr val="tx1">
                    <a:lumMod val="60000"/>
                    <a:lumOff val="40000"/>
                  </a:schemeClr>
                </a:solidFill>
                <a:latin typeface="Lucida Grande" charset="0"/>
                <a:ea typeface="Lucida Grande" charset="0"/>
                <a:cs typeface="Lucida Grande" charset="0"/>
              </a:rPr>
              <a:t>My Appointments</a:t>
            </a:r>
          </a:p>
          <a:p>
            <a:pPr marL="388408" lvl="1" indent="-236538">
              <a:spcBef>
                <a:spcPts val="0"/>
              </a:spcBef>
              <a:spcAft>
                <a:spcPts val="1200"/>
              </a:spcAft>
            </a:pPr>
            <a:r>
              <a:rPr lang="en-US" sz="1260" b="1" dirty="0">
                <a:solidFill>
                  <a:schemeClr val="tx1">
                    <a:lumMod val="60000"/>
                    <a:lumOff val="40000"/>
                  </a:schemeClr>
                </a:solidFill>
                <a:latin typeface="Lucida Grande" charset="0"/>
                <a:ea typeface="Lucida Grande" charset="0"/>
                <a:cs typeface="Lucida Grande" charset="0"/>
              </a:rPr>
              <a:t>Calendar of all Doctors and other appointments</a:t>
            </a:r>
          </a:p>
          <a:p>
            <a:pPr marL="388408" lvl="1" indent="-236538">
              <a:spcBef>
                <a:spcPts val="0"/>
              </a:spcBef>
              <a:spcAft>
                <a:spcPts val="1200"/>
              </a:spcAft>
            </a:pPr>
            <a:r>
              <a:rPr lang="en-US" sz="1260" b="1" dirty="0">
                <a:solidFill>
                  <a:schemeClr val="tx1">
                    <a:lumMod val="60000"/>
                    <a:lumOff val="40000"/>
                  </a:schemeClr>
                </a:solidFill>
                <a:latin typeface="Lucida Grande" charset="0"/>
                <a:ea typeface="Lucida Grande" charset="0"/>
                <a:cs typeface="Lucida Grande" charset="0"/>
              </a:rPr>
              <a:t>Synch up with Google Cal/Outlook</a:t>
            </a:r>
          </a:p>
          <a:p>
            <a:pPr marL="388408" lvl="1" indent="-236538">
              <a:spcBef>
                <a:spcPts val="0"/>
              </a:spcBef>
              <a:spcAft>
                <a:spcPts val="1200"/>
              </a:spcAft>
            </a:pPr>
            <a:r>
              <a:rPr lang="en-US" sz="1260" b="1" dirty="0">
                <a:solidFill>
                  <a:schemeClr val="tx1">
                    <a:lumMod val="60000"/>
                    <a:lumOff val="40000"/>
                  </a:schemeClr>
                </a:solidFill>
                <a:latin typeface="Lucida Grande" charset="0"/>
                <a:ea typeface="Lucida Grande" charset="0"/>
                <a:cs typeface="Lucida Grande" charset="0"/>
              </a:rPr>
              <a:t>Automatically add medications to the calendar</a:t>
            </a:r>
          </a:p>
          <a:p>
            <a:pPr marL="388408" lvl="1" indent="-236538">
              <a:spcBef>
                <a:spcPts val="0"/>
              </a:spcBef>
              <a:spcAft>
                <a:spcPts val="1200"/>
              </a:spcAft>
            </a:pPr>
            <a:r>
              <a:rPr lang="en-US" sz="1260" b="1" dirty="0">
                <a:solidFill>
                  <a:schemeClr val="tx1">
                    <a:lumMod val="60000"/>
                    <a:lumOff val="40000"/>
                  </a:schemeClr>
                </a:solidFill>
                <a:latin typeface="Lucida Grande" charset="0"/>
                <a:ea typeface="Lucida Grande" charset="0"/>
                <a:cs typeface="Lucida Grande" charset="0"/>
              </a:rPr>
              <a:t>Alert/Reminders </a:t>
            </a:r>
            <a:endParaRPr lang="en-US" sz="1530" b="1" dirty="0" smtClean="0">
              <a:solidFill>
                <a:schemeClr val="tx1">
                  <a:lumMod val="60000"/>
                  <a:lumOff val="40000"/>
                </a:schemeClr>
              </a:solidFill>
              <a:latin typeface="Lucida Grande" charset="0"/>
              <a:ea typeface="Lucida Grande" charset="0"/>
              <a:cs typeface="Lucida Grande" charset="0"/>
            </a:endParaRPr>
          </a:p>
          <a:p>
            <a:pPr marL="236538" indent="-236538">
              <a:spcBef>
                <a:spcPts val="0"/>
              </a:spcBef>
              <a:spcAft>
                <a:spcPts val="1200"/>
              </a:spcAft>
            </a:pPr>
            <a:r>
              <a:rPr lang="en-US" sz="1530" b="1" dirty="0" smtClean="0">
                <a:solidFill>
                  <a:schemeClr val="tx1">
                    <a:lumMod val="60000"/>
                    <a:lumOff val="40000"/>
                  </a:schemeClr>
                </a:solidFill>
                <a:latin typeface="Lucida Grande" charset="0"/>
                <a:ea typeface="Lucida Grande" charset="0"/>
                <a:cs typeface="Lucida Grande" charset="0"/>
              </a:rPr>
              <a:t>My </a:t>
            </a:r>
            <a:r>
              <a:rPr lang="en-US" sz="1530" b="1" dirty="0">
                <a:solidFill>
                  <a:schemeClr val="tx1">
                    <a:lumMod val="60000"/>
                    <a:lumOff val="40000"/>
                  </a:schemeClr>
                </a:solidFill>
                <a:latin typeface="Lucida Grande" charset="0"/>
                <a:ea typeface="Lucida Grande" charset="0"/>
                <a:cs typeface="Lucida Grande" charset="0"/>
              </a:rPr>
              <a:t>Health Dashboard</a:t>
            </a:r>
          </a:p>
          <a:p>
            <a:pPr marL="388408" lvl="1" indent="-236538">
              <a:spcBef>
                <a:spcPts val="0"/>
              </a:spcBef>
              <a:spcAft>
                <a:spcPts val="1200"/>
              </a:spcAft>
            </a:pPr>
            <a:r>
              <a:rPr lang="en-US" sz="1260" b="1" dirty="0">
                <a:solidFill>
                  <a:schemeClr val="tx1">
                    <a:lumMod val="60000"/>
                    <a:lumOff val="40000"/>
                  </a:schemeClr>
                </a:solidFill>
                <a:latin typeface="Lucida Grande" charset="0"/>
                <a:ea typeface="Lucida Grande" charset="0"/>
                <a:cs typeface="Lucida Grande" charset="0"/>
              </a:rPr>
              <a:t>Show a dashboard of your health</a:t>
            </a:r>
          </a:p>
          <a:p>
            <a:pPr marL="388408" lvl="1" indent="-236538">
              <a:spcBef>
                <a:spcPts val="0"/>
              </a:spcBef>
              <a:spcAft>
                <a:spcPts val="1200"/>
              </a:spcAft>
            </a:pPr>
            <a:r>
              <a:rPr lang="en-US" sz="1260" b="1" dirty="0">
                <a:solidFill>
                  <a:schemeClr val="tx1">
                    <a:lumMod val="60000"/>
                    <a:lumOff val="40000"/>
                  </a:schemeClr>
                </a:solidFill>
                <a:latin typeface="Lucida Grande" charset="0"/>
                <a:ea typeface="Lucida Grande" charset="0"/>
                <a:cs typeface="Lucida Grande" charset="0"/>
              </a:rPr>
              <a:t>Be able to see trends over </a:t>
            </a:r>
            <a:r>
              <a:rPr lang="en-US" sz="1260" b="1" dirty="0" smtClean="0">
                <a:solidFill>
                  <a:schemeClr val="tx1">
                    <a:lumMod val="60000"/>
                    <a:lumOff val="40000"/>
                  </a:schemeClr>
                </a:solidFill>
                <a:latin typeface="Lucida Grande" charset="0"/>
                <a:ea typeface="Lucida Grande" charset="0"/>
                <a:cs typeface="Lucida Grande" charset="0"/>
              </a:rPr>
              <a:t>time</a:t>
            </a:r>
            <a:endParaRPr lang="en-US" sz="1530" b="1" dirty="0" smtClean="0">
              <a:solidFill>
                <a:schemeClr val="tx1">
                  <a:lumMod val="60000"/>
                  <a:lumOff val="40000"/>
                </a:schemeClr>
              </a:solidFill>
              <a:latin typeface="Lucida Grande" charset="0"/>
              <a:ea typeface="Lucida Grande" charset="0"/>
              <a:cs typeface="Lucida Grande" charset="0"/>
            </a:endParaRPr>
          </a:p>
          <a:p>
            <a:pPr marL="236538" indent="-236538">
              <a:spcBef>
                <a:spcPts val="0"/>
              </a:spcBef>
              <a:spcAft>
                <a:spcPts val="1200"/>
              </a:spcAft>
            </a:pPr>
            <a:r>
              <a:rPr lang="en-US" sz="1530" b="1" dirty="0" smtClean="0">
                <a:solidFill>
                  <a:schemeClr val="tx1">
                    <a:lumMod val="60000"/>
                    <a:lumOff val="40000"/>
                  </a:schemeClr>
                </a:solidFill>
                <a:latin typeface="Lucida Grande" charset="0"/>
                <a:ea typeface="Lucida Grande" charset="0"/>
                <a:cs typeface="Lucida Grande" charset="0"/>
              </a:rPr>
              <a:t>Insurance</a:t>
            </a:r>
          </a:p>
          <a:p>
            <a:pPr marL="388408" lvl="1" indent="-236538">
              <a:spcBef>
                <a:spcPts val="0"/>
              </a:spcBef>
              <a:spcAft>
                <a:spcPts val="1200"/>
              </a:spcAft>
            </a:pPr>
            <a:r>
              <a:rPr lang="en-US" sz="1260" b="1" dirty="0" smtClean="0">
                <a:solidFill>
                  <a:schemeClr val="tx1">
                    <a:lumMod val="60000"/>
                    <a:lumOff val="40000"/>
                  </a:schemeClr>
                </a:solidFill>
                <a:latin typeface="Lucida Grande" charset="0"/>
                <a:ea typeface="Lucida Grande" charset="0"/>
                <a:cs typeface="Lucida Grande" charset="0"/>
              </a:rPr>
              <a:t>Add Insurance Information</a:t>
            </a:r>
          </a:p>
          <a:p>
            <a:pPr marL="388408" lvl="1" indent="-236538">
              <a:spcBef>
                <a:spcPts val="0"/>
              </a:spcBef>
              <a:spcAft>
                <a:spcPts val="1200"/>
              </a:spcAft>
            </a:pPr>
            <a:r>
              <a:rPr lang="en-US" sz="1260" b="1" dirty="0" smtClean="0">
                <a:solidFill>
                  <a:schemeClr val="tx1">
                    <a:lumMod val="60000"/>
                    <a:lumOff val="40000"/>
                  </a:schemeClr>
                </a:solidFill>
                <a:latin typeface="Lucida Grande" charset="0"/>
                <a:ea typeface="Lucida Grande" charset="0"/>
                <a:cs typeface="Lucida Grande" charset="0"/>
              </a:rPr>
              <a:t>Use Camera to take a picture of insurance card (Front and Back) to capture and store insurance info ( Call to Google Vision API)</a:t>
            </a:r>
          </a:p>
          <a:p>
            <a:pPr marL="236538" indent="-236538">
              <a:spcBef>
                <a:spcPts val="0"/>
              </a:spcBef>
              <a:spcAft>
                <a:spcPts val="1200"/>
              </a:spcAft>
            </a:pPr>
            <a:r>
              <a:rPr lang="en-US" sz="1530" b="1" dirty="0" smtClean="0">
                <a:solidFill>
                  <a:schemeClr val="tx1">
                    <a:lumMod val="60000"/>
                    <a:lumOff val="40000"/>
                  </a:schemeClr>
                </a:solidFill>
                <a:latin typeface="Lucida Grande" charset="0"/>
                <a:ea typeface="Lucida Grande" charset="0"/>
                <a:cs typeface="Lucida Grande" charset="0"/>
              </a:rPr>
              <a:t>Consent Manager</a:t>
            </a:r>
          </a:p>
          <a:p>
            <a:pPr marL="388408" lvl="1" indent="-236538">
              <a:spcBef>
                <a:spcPts val="0"/>
              </a:spcBef>
              <a:spcAft>
                <a:spcPts val="1200"/>
              </a:spcAft>
            </a:pPr>
            <a:r>
              <a:rPr lang="en-US" sz="1260" b="1" dirty="0" smtClean="0">
                <a:solidFill>
                  <a:schemeClr val="tx1">
                    <a:lumMod val="60000"/>
                    <a:lumOff val="40000"/>
                  </a:schemeClr>
                </a:solidFill>
                <a:latin typeface="Lucida Grande" charset="0"/>
                <a:ea typeface="Lucida Grande" charset="0"/>
                <a:cs typeface="Lucida Grande" charset="0"/>
              </a:rPr>
              <a:t>Be able to provide consent to care givers/Providers to view/add care information</a:t>
            </a:r>
          </a:p>
          <a:p>
            <a:pPr marL="388408" lvl="1" indent="-236538">
              <a:spcBef>
                <a:spcPts val="0"/>
              </a:spcBef>
              <a:spcAft>
                <a:spcPts val="1200"/>
              </a:spcAft>
            </a:pPr>
            <a:r>
              <a:rPr lang="en-US" sz="1260" b="1" dirty="0" smtClean="0">
                <a:solidFill>
                  <a:schemeClr val="tx1">
                    <a:lumMod val="60000"/>
                    <a:lumOff val="40000"/>
                  </a:schemeClr>
                </a:solidFill>
                <a:latin typeface="Lucida Grande" charset="0"/>
                <a:ea typeface="Lucida Grande" charset="0"/>
                <a:cs typeface="Lucida Grande" charset="0"/>
              </a:rPr>
              <a:t>Ability to consent to sharing specific health information</a:t>
            </a:r>
          </a:p>
          <a:p>
            <a:pPr marL="692925" lvl="2" indent="-236538">
              <a:spcBef>
                <a:spcPts val="0"/>
              </a:spcBef>
              <a:spcAft>
                <a:spcPts val="1200"/>
              </a:spcAft>
            </a:pPr>
            <a:endParaRPr lang="en-US" sz="995" b="1" dirty="0" smtClean="0">
              <a:solidFill>
                <a:schemeClr val="tx1">
                  <a:lumMod val="60000"/>
                  <a:lumOff val="40000"/>
                </a:schemeClr>
              </a:solidFill>
              <a:latin typeface="Lucida Grande" charset="0"/>
              <a:ea typeface="Lucida Grande" charset="0"/>
              <a:cs typeface="Lucida Grande" charset="0"/>
            </a:endParaRPr>
          </a:p>
          <a:p>
            <a:pPr marL="692925" lvl="2" indent="-236538">
              <a:spcBef>
                <a:spcPts val="0"/>
              </a:spcBef>
              <a:spcAft>
                <a:spcPts val="1200"/>
              </a:spcAft>
            </a:pPr>
            <a:endParaRPr lang="en-US" sz="995" b="1" dirty="0" smtClean="0">
              <a:solidFill>
                <a:schemeClr val="tx1">
                  <a:lumMod val="60000"/>
                  <a:lumOff val="40000"/>
                </a:schemeClr>
              </a:solidFill>
              <a:latin typeface="Lucida Grande" charset="0"/>
              <a:ea typeface="Lucida Grande" charset="0"/>
              <a:cs typeface="Lucida Grande" charset="0"/>
            </a:endParaRPr>
          </a:p>
          <a:p>
            <a:pPr marL="388408" lvl="1" indent="-236538">
              <a:spcBef>
                <a:spcPts val="0"/>
              </a:spcBef>
              <a:spcAft>
                <a:spcPts val="1200"/>
              </a:spcAft>
            </a:pPr>
            <a:endParaRPr lang="en-US" sz="1260" b="1" dirty="0" smtClean="0">
              <a:solidFill>
                <a:schemeClr val="tx1">
                  <a:lumMod val="60000"/>
                  <a:lumOff val="40000"/>
                </a:schemeClr>
              </a:solidFill>
              <a:latin typeface="Lucida Grande" charset="0"/>
              <a:ea typeface="Lucida Grande" charset="0"/>
              <a:cs typeface="Lucida Grande" charset="0"/>
            </a:endParaRPr>
          </a:p>
          <a:p>
            <a:pPr marL="388408" lvl="1" indent="-236538">
              <a:spcBef>
                <a:spcPts val="0"/>
              </a:spcBef>
              <a:spcAft>
                <a:spcPts val="1200"/>
              </a:spcAft>
            </a:pPr>
            <a:endParaRPr lang="en-US" sz="1260" b="1" dirty="0" smtClean="0">
              <a:solidFill>
                <a:schemeClr val="tx1">
                  <a:lumMod val="60000"/>
                  <a:lumOff val="40000"/>
                </a:schemeClr>
              </a:solidFill>
              <a:latin typeface="Lucida Grande" charset="0"/>
              <a:ea typeface="Lucida Grande" charset="0"/>
              <a:cs typeface="Lucida Grande" charset="0"/>
            </a:endParaRPr>
          </a:p>
          <a:p>
            <a:pPr marL="388408" lvl="1" indent="-236538">
              <a:spcBef>
                <a:spcPts val="0"/>
              </a:spcBef>
              <a:spcAft>
                <a:spcPts val="1200"/>
              </a:spcAft>
            </a:pPr>
            <a:endParaRPr lang="en-US" sz="1260" dirty="0" smtClean="0">
              <a:solidFill>
                <a:schemeClr val="tx1">
                  <a:lumMod val="60000"/>
                  <a:lumOff val="40000"/>
                </a:schemeClr>
              </a:solidFill>
            </a:endParaRPr>
          </a:p>
          <a:p>
            <a:pPr marL="388408" lvl="1" indent="-236538">
              <a:spcBef>
                <a:spcPts val="0"/>
              </a:spcBef>
              <a:spcAft>
                <a:spcPts val="1200"/>
              </a:spcAft>
            </a:pPr>
            <a:endParaRPr lang="en-US" sz="1530" dirty="0" smtClean="0">
              <a:solidFill>
                <a:schemeClr val="tx1">
                  <a:lumMod val="60000"/>
                  <a:lumOff val="40000"/>
                </a:schemeClr>
              </a:solidFill>
            </a:endParaRPr>
          </a:p>
          <a:p>
            <a:pPr marL="236538" indent="-236538">
              <a:spcBef>
                <a:spcPts val="0"/>
              </a:spcBef>
              <a:spcAft>
                <a:spcPts val="1200"/>
              </a:spcAft>
            </a:pPr>
            <a:endParaRPr lang="en-US" sz="1600" i="1" dirty="0" smtClean="0">
              <a:solidFill>
                <a:schemeClr val="accent1">
                  <a:lumMod val="50000"/>
                </a:schemeClr>
              </a:solidFill>
            </a:endParaRPr>
          </a:p>
          <a:p>
            <a:pPr marL="236538" indent="-236538">
              <a:spcBef>
                <a:spcPts val="0"/>
              </a:spcBef>
              <a:spcAft>
                <a:spcPts val="1200"/>
              </a:spcAft>
            </a:pPr>
            <a:endParaRPr lang="en-US" sz="1800" i="1" dirty="0" smtClean="0"/>
          </a:p>
          <a:p>
            <a:pPr marL="236538" indent="-236538">
              <a:spcBef>
                <a:spcPts val="0"/>
              </a:spcBef>
              <a:spcAft>
                <a:spcPts val="1200"/>
              </a:spcAft>
            </a:pPr>
            <a:endParaRPr lang="en-US" sz="1800" dirty="0" smtClean="0">
              <a:solidFill>
                <a:schemeClr val="tx1">
                  <a:lumMod val="60000"/>
                  <a:lumOff val="40000"/>
                </a:schemeClr>
              </a:solidFill>
            </a:endParaRPr>
          </a:p>
          <a:p>
            <a:pPr marL="236538" indent="-236538">
              <a:spcBef>
                <a:spcPts val="0"/>
              </a:spcBef>
              <a:spcAft>
                <a:spcPts val="4000"/>
              </a:spcAft>
            </a:pPr>
            <a:endParaRPr lang="en-US" sz="2133" dirty="0" smtClean="0">
              <a:solidFill>
                <a:schemeClr val="tx1">
                  <a:lumMod val="60000"/>
                  <a:lumOff val="40000"/>
                </a:schemeClr>
              </a:solidFill>
            </a:endParaRPr>
          </a:p>
          <a:p>
            <a:pPr marL="0" indent="0">
              <a:spcBef>
                <a:spcPts val="0"/>
              </a:spcBef>
              <a:spcAft>
                <a:spcPts val="4000"/>
              </a:spcAft>
              <a:buFont typeface="Arial" pitchFamily="34" charset="0"/>
              <a:buNone/>
            </a:pPr>
            <a:r>
              <a:rPr lang="en-US" sz="2133" dirty="0" smtClean="0"/>
              <a:t/>
            </a:r>
            <a:br>
              <a:rPr lang="en-US" sz="2133" dirty="0" smtClean="0"/>
            </a:br>
            <a:endParaRPr lang="en-US" sz="2133" dirty="0"/>
          </a:p>
        </p:txBody>
      </p:sp>
    </p:spTree>
    <p:extLst>
      <p:ext uri="{BB962C8B-B14F-4D97-AF65-F5344CB8AC3E}">
        <p14:creationId xmlns:p14="http://schemas.microsoft.com/office/powerpoint/2010/main" val="91040235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2738" y="0"/>
            <a:ext cx="10972800" cy="607980"/>
          </a:xfrm>
        </p:spPr>
        <p:txBody>
          <a:bodyPr/>
          <a:lstStyle/>
          <a:p>
            <a:r>
              <a:rPr lang="en-US" dirty="0" smtClean="0"/>
              <a:t>Modules</a:t>
            </a:r>
            <a:endParaRPr lang="en-US" dirty="0"/>
          </a:p>
        </p:txBody>
      </p:sp>
      <p:sp>
        <p:nvSpPr>
          <p:cNvPr id="4" name="Content Placeholder 2"/>
          <p:cNvSpPr txBox="1">
            <a:spLocks/>
          </p:cNvSpPr>
          <p:nvPr/>
        </p:nvSpPr>
        <p:spPr bwMode="auto">
          <a:xfrm>
            <a:off x="222738" y="607980"/>
            <a:ext cx="11746523" cy="6327588"/>
          </a:xfrm>
          <a:prstGeom prst="rect">
            <a:avLst/>
          </a:prstGeom>
          <a:noFill/>
          <a:ln>
            <a:noFill/>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457167" indent="-457167" algn="l" defTabSz="609555" rtl="0" eaLnBrk="1" fontAlgn="base" hangingPunct="1">
              <a:spcBef>
                <a:spcPts val="2000"/>
              </a:spcBef>
              <a:spcAft>
                <a:spcPct val="0"/>
              </a:spcAft>
              <a:buFont typeface="Arial" pitchFamily="34" charset="0"/>
              <a:buChar char="•"/>
              <a:defRPr sz="2667" b="0" i="0" kern="1200">
                <a:solidFill>
                  <a:schemeClr val="bg1"/>
                </a:solidFill>
                <a:latin typeface="Arial" charset="0"/>
                <a:ea typeface="Arial" charset="0"/>
                <a:cs typeface="Arial" charset="0"/>
              </a:defRPr>
            </a:lvl1pPr>
            <a:lvl2pPr marL="609037" indent="-304518" algn="l" defTabSz="609555" rtl="0" eaLnBrk="1" fontAlgn="base" hangingPunct="1">
              <a:spcBef>
                <a:spcPct val="20000"/>
              </a:spcBef>
              <a:spcAft>
                <a:spcPct val="0"/>
              </a:spcAft>
              <a:buFont typeface="Arial" pitchFamily="34" charset="0"/>
              <a:buChar char="−"/>
              <a:defRPr sz="2397" b="0" i="0" kern="1200">
                <a:solidFill>
                  <a:schemeClr val="bg1"/>
                </a:solidFill>
                <a:latin typeface="Arial" charset="0"/>
                <a:ea typeface="Arial" charset="0"/>
                <a:cs typeface="Arial" charset="0"/>
              </a:defRPr>
            </a:lvl2pPr>
            <a:lvl3pPr marL="913554" indent="-230701" algn="l" defTabSz="609555" rtl="0" eaLnBrk="1" fontAlgn="base" hangingPunct="1">
              <a:spcBef>
                <a:spcPct val="20000"/>
              </a:spcBef>
              <a:spcAft>
                <a:spcPct val="0"/>
              </a:spcAft>
              <a:buFont typeface="Arial" pitchFamily="34" charset="0"/>
              <a:buChar char="−"/>
              <a:defRPr sz="2132" b="0" i="0" kern="1200">
                <a:solidFill>
                  <a:schemeClr val="bg1"/>
                </a:solidFill>
                <a:latin typeface="Arial" charset="0"/>
                <a:ea typeface="Arial" charset="0"/>
                <a:cs typeface="Arial" charset="0"/>
              </a:defRPr>
            </a:lvl3pPr>
            <a:lvl4pPr marL="1218072" indent="-224350" algn="l" defTabSz="609555" rtl="0" eaLnBrk="1" fontAlgn="base" hangingPunct="1">
              <a:spcBef>
                <a:spcPct val="20000"/>
              </a:spcBef>
              <a:spcAft>
                <a:spcPct val="0"/>
              </a:spcAft>
              <a:buFont typeface="Arial" pitchFamily="34" charset="0"/>
              <a:buChar char="−"/>
              <a:defRPr sz="1865" b="0" i="0" kern="1200">
                <a:solidFill>
                  <a:schemeClr val="bg1"/>
                </a:solidFill>
                <a:latin typeface="Arial" charset="0"/>
                <a:ea typeface="Arial" charset="0"/>
                <a:cs typeface="Arial" charset="0"/>
              </a:defRPr>
            </a:lvl4pPr>
            <a:lvl5pPr marL="1070953" indent="-230701" algn="l" defTabSz="609555" rtl="0" eaLnBrk="1" fontAlgn="base" hangingPunct="1">
              <a:spcBef>
                <a:spcPct val="20000"/>
              </a:spcBef>
              <a:spcAft>
                <a:spcPct val="0"/>
              </a:spcAft>
              <a:buFont typeface="Arial" charset="0"/>
              <a:buChar char="»"/>
              <a:defRPr sz="2667" b="0" i="0" kern="1200">
                <a:solidFill>
                  <a:schemeClr val="bg1"/>
                </a:solidFill>
                <a:latin typeface="Arial" charset="0"/>
                <a:ea typeface="Arial" charset="0"/>
                <a:cs typeface="Arial" charset="0"/>
              </a:defRPr>
            </a:lvl5pPr>
            <a:lvl6pPr marL="3352548" indent="-304776" algn="l" defTabSz="609555" rtl="0" eaLnBrk="1" latinLnBrk="0" hangingPunct="1">
              <a:spcBef>
                <a:spcPct val="20000"/>
              </a:spcBef>
              <a:buFont typeface="Arial"/>
              <a:buChar char="•"/>
              <a:defRPr sz="2667" kern="1200">
                <a:solidFill>
                  <a:schemeClr val="tx1"/>
                </a:solidFill>
                <a:latin typeface="+mn-lt"/>
                <a:ea typeface="+mn-ea"/>
                <a:cs typeface="+mn-cs"/>
              </a:defRPr>
            </a:lvl6pPr>
            <a:lvl7pPr marL="3962104" indent="-304776" algn="l" defTabSz="609555" rtl="0" eaLnBrk="1" latinLnBrk="0" hangingPunct="1">
              <a:spcBef>
                <a:spcPct val="20000"/>
              </a:spcBef>
              <a:buFont typeface="Arial"/>
              <a:buChar char="•"/>
              <a:defRPr sz="2667" kern="1200">
                <a:solidFill>
                  <a:schemeClr val="tx1"/>
                </a:solidFill>
                <a:latin typeface="+mn-lt"/>
                <a:ea typeface="+mn-ea"/>
                <a:cs typeface="+mn-cs"/>
              </a:defRPr>
            </a:lvl7pPr>
            <a:lvl8pPr marL="4571658" indent="-304776" algn="l" defTabSz="609555" rtl="0" eaLnBrk="1" latinLnBrk="0" hangingPunct="1">
              <a:spcBef>
                <a:spcPct val="20000"/>
              </a:spcBef>
              <a:buFont typeface="Arial"/>
              <a:buChar char="•"/>
              <a:defRPr sz="2667" kern="1200">
                <a:solidFill>
                  <a:schemeClr val="tx1"/>
                </a:solidFill>
                <a:latin typeface="+mn-lt"/>
                <a:ea typeface="+mn-ea"/>
                <a:cs typeface="+mn-cs"/>
              </a:defRPr>
            </a:lvl8pPr>
            <a:lvl9pPr marL="5181212" indent="-304776" algn="l" defTabSz="609555" rtl="0" eaLnBrk="1" latinLnBrk="0" hangingPunct="1">
              <a:spcBef>
                <a:spcPct val="20000"/>
              </a:spcBef>
              <a:buFont typeface="Arial"/>
              <a:buChar char="•"/>
              <a:defRPr sz="2667" kern="1200">
                <a:solidFill>
                  <a:schemeClr val="tx1"/>
                </a:solidFill>
                <a:latin typeface="+mn-lt"/>
                <a:ea typeface="+mn-ea"/>
                <a:cs typeface="+mn-cs"/>
              </a:defRPr>
            </a:lvl9pPr>
          </a:lstStyle>
          <a:p>
            <a:pPr marL="236538" indent="-236538">
              <a:spcBef>
                <a:spcPts val="0"/>
              </a:spcBef>
              <a:spcAft>
                <a:spcPts val="1200"/>
              </a:spcAft>
            </a:pPr>
            <a:r>
              <a:rPr lang="en-US" sz="1530" b="1" dirty="0" smtClean="0">
                <a:solidFill>
                  <a:schemeClr val="tx1">
                    <a:lumMod val="60000"/>
                    <a:lumOff val="40000"/>
                  </a:schemeClr>
                </a:solidFill>
                <a:latin typeface="Lucida Grande" charset="0"/>
                <a:ea typeface="Lucida Grande" charset="0"/>
                <a:cs typeface="Lucida Grande" charset="0"/>
              </a:rPr>
              <a:t>Legal Information</a:t>
            </a:r>
          </a:p>
          <a:p>
            <a:pPr marL="388408" lvl="1" indent="-236538">
              <a:spcBef>
                <a:spcPts val="0"/>
              </a:spcBef>
              <a:spcAft>
                <a:spcPts val="1200"/>
              </a:spcAft>
            </a:pPr>
            <a:r>
              <a:rPr lang="en-US" sz="1260" b="1" dirty="0" smtClean="0">
                <a:solidFill>
                  <a:schemeClr val="tx1">
                    <a:lumMod val="60000"/>
                    <a:lumOff val="40000"/>
                  </a:schemeClr>
                </a:solidFill>
                <a:latin typeface="Lucida Grande" charset="0"/>
                <a:ea typeface="Lucida Grande" charset="0"/>
                <a:cs typeface="Lucida Grande" charset="0"/>
              </a:rPr>
              <a:t>Add Legal information about Healthcare needs of provider</a:t>
            </a:r>
          </a:p>
          <a:p>
            <a:pPr marL="388408" lvl="1" indent="-236538">
              <a:spcBef>
                <a:spcPts val="0"/>
              </a:spcBef>
              <a:spcAft>
                <a:spcPts val="1200"/>
              </a:spcAft>
            </a:pPr>
            <a:r>
              <a:rPr lang="en-US" sz="1260" b="1" dirty="0" smtClean="0">
                <a:solidFill>
                  <a:schemeClr val="tx1">
                    <a:lumMod val="60000"/>
                    <a:lumOff val="40000"/>
                  </a:schemeClr>
                </a:solidFill>
                <a:latin typeface="Lucida Grande" charset="0"/>
                <a:ea typeface="Lucida Grande" charset="0"/>
                <a:cs typeface="Lucida Grande" charset="0"/>
              </a:rPr>
              <a:t>By State </a:t>
            </a:r>
          </a:p>
          <a:p>
            <a:pPr marL="692925" lvl="2" indent="-236538">
              <a:spcBef>
                <a:spcPts val="0"/>
              </a:spcBef>
              <a:spcAft>
                <a:spcPts val="1200"/>
              </a:spcAft>
            </a:pPr>
            <a:r>
              <a:rPr lang="en-US" sz="995" b="1" dirty="0" smtClean="0">
                <a:solidFill>
                  <a:schemeClr val="tx1">
                    <a:lumMod val="60000"/>
                    <a:lumOff val="40000"/>
                  </a:schemeClr>
                </a:solidFill>
                <a:latin typeface="Lucida Grande" charset="0"/>
                <a:ea typeface="Lucida Grande" charset="0"/>
                <a:cs typeface="Lucida Grande" charset="0"/>
              </a:rPr>
              <a:t>Guardianship</a:t>
            </a:r>
          </a:p>
          <a:p>
            <a:pPr marL="692925" lvl="2" indent="-236538">
              <a:spcBef>
                <a:spcPts val="0"/>
              </a:spcBef>
              <a:spcAft>
                <a:spcPts val="1200"/>
              </a:spcAft>
            </a:pPr>
            <a:r>
              <a:rPr lang="en-US" sz="995" b="1" dirty="0" smtClean="0">
                <a:solidFill>
                  <a:schemeClr val="tx1">
                    <a:lumMod val="60000"/>
                    <a:lumOff val="40000"/>
                  </a:schemeClr>
                </a:solidFill>
                <a:latin typeface="Lucida Grande" charset="0"/>
                <a:ea typeface="Lucida Grande" charset="0"/>
                <a:cs typeface="Lucida Grande" charset="0"/>
              </a:rPr>
              <a:t>Healthcare Directives ( Advanced Directives) </a:t>
            </a:r>
          </a:p>
          <a:p>
            <a:pPr marL="692925" lvl="2" indent="-236538">
              <a:spcBef>
                <a:spcPts val="0"/>
              </a:spcBef>
              <a:spcAft>
                <a:spcPts val="1200"/>
              </a:spcAft>
            </a:pPr>
            <a:r>
              <a:rPr lang="en-US" sz="995" b="1" dirty="0" smtClean="0">
                <a:solidFill>
                  <a:schemeClr val="tx1">
                    <a:lumMod val="60000"/>
                    <a:lumOff val="40000"/>
                  </a:schemeClr>
                </a:solidFill>
                <a:latin typeface="Lucida Grande" charset="0"/>
                <a:ea typeface="Lucida Grande" charset="0"/>
                <a:cs typeface="Lucida Grande" charset="0"/>
              </a:rPr>
              <a:t>(POLST </a:t>
            </a:r>
            <a:r>
              <a:rPr lang="mr-IN" sz="995" b="1" dirty="0" smtClean="0">
                <a:solidFill>
                  <a:schemeClr val="tx1">
                    <a:lumMod val="60000"/>
                    <a:lumOff val="40000"/>
                  </a:schemeClr>
                </a:solidFill>
                <a:latin typeface="Lucida Grande" charset="0"/>
                <a:ea typeface="Lucida Grande" charset="0"/>
                <a:cs typeface="Lucida Grande" charset="0"/>
              </a:rPr>
              <a:t>–</a:t>
            </a:r>
            <a:r>
              <a:rPr lang="en-US" sz="995" b="1" dirty="0" smtClean="0">
                <a:solidFill>
                  <a:schemeClr val="tx1">
                    <a:lumMod val="60000"/>
                    <a:lumOff val="40000"/>
                  </a:schemeClr>
                </a:solidFill>
                <a:latin typeface="Lucida Grande" charset="0"/>
                <a:ea typeface="Lucida Grande" charset="0"/>
                <a:cs typeface="Lucida Grande" charset="0"/>
              </a:rPr>
              <a:t> Physicians orders for Life-Sustaining Treatment)</a:t>
            </a:r>
          </a:p>
          <a:p>
            <a:pPr marL="236538" indent="-236538">
              <a:spcBef>
                <a:spcPts val="0"/>
              </a:spcBef>
              <a:spcAft>
                <a:spcPts val="1200"/>
              </a:spcAft>
            </a:pPr>
            <a:r>
              <a:rPr lang="en-US" sz="1530" b="1" dirty="0" smtClean="0">
                <a:solidFill>
                  <a:schemeClr val="tx1">
                    <a:lumMod val="60000"/>
                    <a:lumOff val="40000"/>
                  </a:schemeClr>
                </a:solidFill>
                <a:latin typeface="Lucida Grande" charset="0"/>
                <a:ea typeface="Lucida Grande" charset="0"/>
                <a:cs typeface="Lucida Grande" charset="0"/>
              </a:rPr>
              <a:t>Nutrition</a:t>
            </a:r>
          </a:p>
          <a:p>
            <a:pPr marL="388408" lvl="1" indent="-236538">
              <a:spcBef>
                <a:spcPts val="0"/>
              </a:spcBef>
              <a:spcAft>
                <a:spcPts val="1200"/>
              </a:spcAft>
            </a:pPr>
            <a:r>
              <a:rPr lang="en-US" sz="1260" b="1" dirty="0" smtClean="0">
                <a:solidFill>
                  <a:schemeClr val="tx1">
                    <a:lumMod val="60000"/>
                    <a:lumOff val="40000"/>
                  </a:schemeClr>
                </a:solidFill>
                <a:latin typeface="Lucida Grande" charset="0"/>
                <a:ea typeface="Lucida Grande" charset="0"/>
                <a:cs typeface="Lucida Grande" charset="0"/>
              </a:rPr>
              <a:t>Meal Plans</a:t>
            </a:r>
          </a:p>
          <a:p>
            <a:pPr marL="388408" lvl="1" indent="-236538">
              <a:spcBef>
                <a:spcPts val="0"/>
              </a:spcBef>
              <a:spcAft>
                <a:spcPts val="1200"/>
              </a:spcAft>
            </a:pPr>
            <a:r>
              <a:rPr lang="en-US" sz="1260" b="1" dirty="0" smtClean="0">
                <a:solidFill>
                  <a:schemeClr val="tx1">
                    <a:lumMod val="60000"/>
                    <a:lumOff val="40000"/>
                  </a:schemeClr>
                </a:solidFill>
                <a:latin typeface="Lucida Grande" charset="0"/>
                <a:ea typeface="Lucida Grande" charset="0"/>
                <a:cs typeface="Lucida Grande" charset="0"/>
              </a:rPr>
              <a:t>Diet Plans</a:t>
            </a:r>
          </a:p>
          <a:p>
            <a:pPr marL="388408" lvl="1" indent="-236538">
              <a:spcBef>
                <a:spcPts val="0"/>
              </a:spcBef>
              <a:spcAft>
                <a:spcPts val="1200"/>
              </a:spcAft>
            </a:pPr>
            <a:r>
              <a:rPr lang="en-US" sz="1260" b="1" dirty="0" smtClean="0">
                <a:solidFill>
                  <a:schemeClr val="tx1">
                    <a:lumMod val="60000"/>
                    <a:lumOff val="40000"/>
                  </a:schemeClr>
                </a:solidFill>
                <a:latin typeface="Lucida Grande" charset="0"/>
                <a:ea typeface="Lucida Grande" charset="0"/>
                <a:cs typeface="Lucida Grande" charset="0"/>
              </a:rPr>
              <a:t>Track eating habits</a:t>
            </a:r>
          </a:p>
          <a:p>
            <a:pPr marL="236538" indent="-236538">
              <a:spcBef>
                <a:spcPts val="0"/>
              </a:spcBef>
              <a:spcAft>
                <a:spcPts val="1200"/>
              </a:spcAft>
            </a:pPr>
            <a:r>
              <a:rPr lang="en-US" sz="1530" b="1" dirty="0" smtClean="0">
                <a:solidFill>
                  <a:schemeClr val="tx1">
                    <a:lumMod val="60000"/>
                    <a:lumOff val="40000"/>
                  </a:schemeClr>
                </a:solidFill>
                <a:latin typeface="Lucida Grande" charset="0"/>
                <a:ea typeface="Lucida Grande" charset="0"/>
                <a:cs typeface="Lucida Grande" charset="0"/>
              </a:rPr>
              <a:t>Care Providers</a:t>
            </a:r>
          </a:p>
          <a:p>
            <a:pPr marL="388408" lvl="1" indent="-236538">
              <a:spcBef>
                <a:spcPts val="0"/>
              </a:spcBef>
              <a:spcAft>
                <a:spcPts val="1200"/>
              </a:spcAft>
            </a:pPr>
            <a:r>
              <a:rPr lang="en-US" sz="1260" b="1" dirty="0" smtClean="0">
                <a:solidFill>
                  <a:schemeClr val="tx1">
                    <a:lumMod val="60000"/>
                    <a:lumOff val="40000"/>
                  </a:schemeClr>
                </a:solidFill>
                <a:latin typeface="Lucida Grande" charset="0"/>
                <a:ea typeface="Lucida Grande" charset="0"/>
                <a:cs typeface="Lucida Grande" charset="0"/>
              </a:rPr>
              <a:t>Add care Providers to your Care Circle</a:t>
            </a:r>
          </a:p>
          <a:p>
            <a:pPr marL="236538" indent="-236538">
              <a:spcBef>
                <a:spcPts val="0"/>
              </a:spcBef>
              <a:spcAft>
                <a:spcPts val="1200"/>
              </a:spcAft>
            </a:pPr>
            <a:r>
              <a:rPr lang="en-US" sz="1530" b="1" dirty="0" smtClean="0">
                <a:solidFill>
                  <a:schemeClr val="tx1">
                    <a:lumMod val="60000"/>
                    <a:lumOff val="40000"/>
                  </a:schemeClr>
                </a:solidFill>
                <a:latin typeface="Lucida Grande" charset="0"/>
                <a:ea typeface="Lucida Grande" charset="0"/>
                <a:cs typeface="Lucida Grande" charset="0"/>
              </a:rPr>
              <a:t>Store</a:t>
            </a:r>
          </a:p>
          <a:p>
            <a:pPr marL="388408" lvl="1" indent="-236538">
              <a:spcBef>
                <a:spcPts val="0"/>
              </a:spcBef>
              <a:spcAft>
                <a:spcPts val="1200"/>
              </a:spcAft>
            </a:pPr>
            <a:r>
              <a:rPr lang="en-US" sz="1260" b="1" dirty="0" smtClean="0">
                <a:solidFill>
                  <a:schemeClr val="tx1">
                    <a:lumMod val="60000"/>
                    <a:lumOff val="40000"/>
                  </a:schemeClr>
                </a:solidFill>
                <a:latin typeface="Lucida Grande" charset="0"/>
                <a:ea typeface="Lucida Grande" charset="0"/>
                <a:cs typeface="Lucida Grande" charset="0"/>
              </a:rPr>
              <a:t>Order Meal Plans</a:t>
            </a:r>
          </a:p>
          <a:p>
            <a:pPr marL="388408" lvl="1" indent="-236538">
              <a:spcBef>
                <a:spcPts val="0"/>
              </a:spcBef>
              <a:spcAft>
                <a:spcPts val="1200"/>
              </a:spcAft>
            </a:pPr>
            <a:endParaRPr lang="en-US" sz="1260" b="1" dirty="0" smtClean="0">
              <a:solidFill>
                <a:schemeClr val="tx1">
                  <a:lumMod val="60000"/>
                  <a:lumOff val="40000"/>
                </a:schemeClr>
              </a:solidFill>
              <a:latin typeface="Lucida Grande" charset="0"/>
              <a:ea typeface="Lucida Grande" charset="0"/>
              <a:cs typeface="Lucida Grande" charset="0"/>
            </a:endParaRPr>
          </a:p>
          <a:p>
            <a:pPr marL="692925" lvl="2" indent="-236538">
              <a:spcBef>
                <a:spcPts val="0"/>
              </a:spcBef>
              <a:spcAft>
                <a:spcPts val="1200"/>
              </a:spcAft>
            </a:pPr>
            <a:endParaRPr lang="en-US" sz="995" b="1" dirty="0" smtClean="0">
              <a:solidFill>
                <a:schemeClr val="tx1">
                  <a:lumMod val="60000"/>
                  <a:lumOff val="40000"/>
                </a:schemeClr>
              </a:solidFill>
              <a:latin typeface="Lucida Grande" charset="0"/>
              <a:ea typeface="Lucida Grande" charset="0"/>
              <a:cs typeface="Lucida Grande" charset="0"/>
            </a:endParaRPr>
          </a:p>
          <a:p>
            <a:pPr marL="692925" lvl="2" indent="-236538">
              <a:spcBef>
                <a:spcPts val="0"/>
              </a:spcBef>
              <a:spcAft>
                <a:spcPts val="1200"/>
              </a:spcAft>
            </a:pPr>
            <a:endParaRPr lang="en-US" sz="995" b="1" dirty="0" smtClean="0">
              <a:solidFill>
                <a:schemeClr val="tx1">
                  <a:lumMod val="60000"/>
                  <a:lumOff val="40000"/>
                </a:schemeClr>
              </a:solidFill>
              <a:latin typeface="Lucida Grande" charset="0"/>
              <a:ea typeface="Lucida Grande" charset="0"/>
              <a:cs typeface="Lucida Grande" charset="0"/>
            </a:endParaRPr>
          </a:p>
          <a:p>
            <a:pPr marL="388408" lvl="1" indent="-236538">
              <a:spcBef>
                <a:spcPts val="0"/>
              </a:spcBef>
              <a:spcAft>
                <a:spcPts val="1200"/>
              </a:spcAft>
            </a:pPr>
            <a:endParaRPr lang="en-US" sz="1260" b="1" dirty="0" smtClean="0">
              <a:solidFill>
                <a:schemeClr val="tx1">
                  <a:lumMod val="60000"/>
                  <a:lumOff val="40000"/>
                </a:schemeClr>
              </a:solidFill>
              <a:latin typeface="Lucida Grande" charset="0"/>
              <a:ea typeface="Lucida Grande" charset="0"/>
              <a:cs typeface="Lucida Grande" charset="0"/>
            </a:endParaRPr>
          </a:p>
          <a:p>
            <a:pPr marL="388408" lvl="1" indent="-236538">
              <a:spcBef>
                <a:spcPts val="0"/>
              </a:spcBef>
              <a:spcAft>
                <a:spcPts val="1200"/>
              </a:spcAft>
            </a:pPr>
            <a:endParaRPr lang="en-US" sz="1260" b="1" dirty="0" smtClean="0">
              <a:solidFill>
                <a:schemeClr val="tx1">
                  <a:lumMod val="60000"/>
                  <a:lumOff val="40000"/>
                </a:schemeClr>
              </a:solidFill>
              <a:latin typeface="Lucida Grande" charset="0"/>
              <a:ea typeface="Lucida Grande" charset="0"/>
              <a:cs typeface="Lucida Grande" charset="0"/>
            </a:endParaRPr>
          </a:p>
          <a:p>
            <a:pPr marL="388408" lvl="1" indent="-236538">
              <a:spcBef>
                <a:spcPts val="0"/>
              </a:spcBef>
              <a:spcAft>
                <a:spcPts val="1200"/>
              </a:spcAft>
            </a:pPr>
            <a:endParaRPr lang="en-US" sz="1260" dirty="0" smtClean="0">
              <a:solidFill>
                <a:schemeClr val="tx1">
                  <a:lumMod val="60000"/>
                  <a:lumOff val="40000"/>
                </a:schemeClr>
              </a:solidFill>
            </a:endParaRPr>
          </a:p>
          <a:p>
            <a:pPr marL="388408" lvl="1" indent="-236538">
              <a:spcBef>
                <a:spcPts val="0"/>
              </a:spcBef>
              <a:spcAft>
                <a:spcPts val="1200"/>
              </a:spcAft>
            </a:pPr>
            <a:endParaRPr lang="en-US" sz="1530" dirty="0" smtClean="0">
              <a:solidFill>
                <a:schemeClr val="tx1">
                  <a:lumMod val="60000"/>
                  <a:lumOff val="40000"/>
                </a:schemeClr>
              </a:solidFill>
            </a:endParaRPr>
          </a:p>
          <a:p>
            <a:pPr marL="236538" indent="-236538">
              <a:spcBef>
                <a:spcPts val="0"/>
              </a:spcBef>
              <a:spcAft>
                <a:spcPts val="1200"/>
              </a:spcAft>
            </a:pPr>
            <a:endParaRPr lang="en-US" sz="1600" i="1" dirty="0" smtClean="0">
              <a:solidFill>
                <a:schemeClr val="accent1">
                  <a:lumMod val="50000"/>
                </a:schemeClr>
              </a:solidFill>
            </a:endParaRPr>
          </a:p>
          <a:p>
            <a:pPr marL="236538" indent="-236538">
              <a:spcBef>
                <a:spcPts val="0"/>
              </a:spcBef>
              <a:spcAft>
                <a:spcPts val="1200"/>
              </a:spcAft>
            </a:pPr>
            <a:endParaRPr lang="en-US" sz="1800" i="1" dirty="0" smtClean="0"/>
          </a:p>
          <a:p>
            <a:pPr marL="236538" indent="-236538">
              <a:spcBef>
                <a:spcPts val="0"/>
              </a:spcBef>
              <a:spcAft>
                <a:spcPts val="1200"/>
              </a:spcAft>
            </a:pPr>
            <a:endParaRPr lang="en-US" sz="1800" dirty="0" smtClean="0">
              <a:solidFill>
                <a:schemeClr val="tx1">
                  <a:lumMod val="60000"/>
                  <a:lumOff val="40000"/>
                </a:schemeClr>
              </a:solidFill>
            </a:endParaRPr>
          </a:p>
          <a:p>
            <a:pPr marL="236538" indent="-236538">
              <a:spcBef>
                <a:spcPts val="0"/>
              </a:spcBef>
              <a:spcAft>
                <a:spcPts val="4000"/>
              </a:spcAft>
            </a:pPr>
            <a:endParaRPr lang="en-US" sz="2133" dirty="0" smtClean="0">
              <a:solidFill>
                <a:schemeClr val="tx1">
                  <a:lumMod val="60000"/>
                  <a:lumOff val="40000"/>
                </a:schemeClr>
              </a:solidFill>
            </a:endParaRPr>
          </a:p>
          <a:p>
            <a:pPr marL="0" indent="0">
              <a:spcBef>
                <a:spcPts val="0"/>
              </a:spcBef>
              <a:spcAft>
                <a:spcPts val="4000"/>
              </a:spcAft>
              <a:buFont typeface="Arial" pitchFamily="34" charset="0"/>
              <a:buNone/>
            </a:pPr>
            <a:r>
              <a:rPr lang="en-US" sz="2133" dirty="0" smtClean="0"/>
              <a:t/>
            </a:r>
            <a:br>
              <a:rPr lang="en-US" sz="2133" dirty="0" smtClean="0"/>
            </a:br>
            <a:endParaRPr lang="en-US" sz="2133" dirty="0"/>
          </a:p>
        </p:txBody>
      </p:sp>
    </p:spTree>
    <p:extLst>
      <p:ext uri="{BB962C8B-B14F-4D97-AF65-F5344CB8AC3E}">
        <p14:creationId xmlns:p14="http://schemas.microsoft.com/office/powerpoint/2010/main" val="58096506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609601" y="1403499"/>
            <a:ext cx="11150008" cy="33315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897414" y="1575130"/>
            <a:ext cx="1553947" cy="671726"/>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p:cNvSpPr txBox="1"/>
          <p:nvPr/>
        </p:nvSpPr>
        <p:spPr>
          <a:xfrm>
            <a:off x="10553463" y="6488668"/>
            <a:ext cx="1595309" cy="369332"/>
          </a:xfrm>
          <a:prstGeom prst="rect">
            <a:avLst/>
          </a:prstGeom>
          <a:noFill/>
        </p:spPr>
        <p:txBody>
          <a:bodyPr wrap="none" rtlCol="0">
            <a:spAutoFit/>
          </a:bodyPr>
          <a:lstStyle/>
          <a:p>
            <a:r>
              <a:rPr lang="en-US" smtClean="0"/>
              <a:t>Google Cloud</a:t>
            </a:r>
            <a:endParaRPr lang="en-US"/>
          </a:p>
        </p:txBody>
      </p:sp>
      <p:sp>
        <p:nvSpPr>
          <p:cNvPr id="29" name="TextBox 28"/>
          <p:cNvSpPr txBox="1"/>
          <p:nvPr/>
        </p:nvSpPr>
        <p:spPr>
          <a:xfrm>
            <a:off x="1076996" y="1620799"/>
            <a:ext cx="966931" cy="646331"/>
          </a:xfrm>
          <a:prstGeom prst="rect">
            <a:avLst/>
          </a:prstGeom>
          <a:noFill/>
        </p:spPr>
        <p:txBody>
          <a:bodyPr wrap="none" rtlCol="0">
            <a:spAutoFit/>
          </a:bodyPr>
          <a:lstStyle/>
          <a:p>
            <a:r>
              <a:rPr lang="en-US" b="1" dirty="0" smtClean="0"/>
              <a:t>User</a:t>
            </a:r>
          </a:p>
          <a:p>
            <a:r>
              <a:rPr lang="en-US" b="1" dirty="0" smtClean="0"/>
              <a:t> Profile</a:t>
            </a:r>
            <a:endParaRPr lang="en-US" b="1" dirty="0"/>
          </a:p>
        </p:txBody>
      </p:sp>
      <p:grpSp>
        <p:nvGrpSpPr>
          <p:cNvPr id="10" name="Group 9"/>
          <p:cNvGrpSpPr/>
          <p:nvPr/>
        </p:nvGrpSpPr>
        <p:grpSpPr>
          <a:xfrm>
            <a:off x="2876996" y="4845340"/>
            <a:ext cx="1694850" cy="685125"/>
            <a:chOff x="3002198" y="5525148"/>
            <a:chExt cx="1694850" cy="685125"/>
          </a:xfrm>
        </p:grpSpPr>
        <p:sp>
          <p:nvSpPr>
            <p:cNvPr id="24" name="Rectangle 23"/>
            <p:cNvSpPr/>
            <p:nvPr/>
          </p:nvSpPr>
          <p:spPr>
            <a:xfrm>
              <a:off x="3002198" y="5525148"/>
              <a:ext cx="1584643" cy="671726"/>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p:cNvSpPr txBox="1"/>
            <p:nvPr/>
          </p:nvSpPr>
          <p:spPr>
            <a:xfrm>
              <a:off x="3114564" y="5563942"/>
              <a:ext cx="1582484" cy="646331"/>
            </a:xfrm>
            <a:prstGeom prst="rect">
              <a:avLst/>
            </a:prstGeom>
            <a:noFill/>
          </p:spPr>
          <p:txBody>
            <a:bodyPr wrap="none" rtlCol="0">
              <a:spAutoFit/>
            </a:bodyPr>
            <a:lstStyle/>
            <a:p>
              <a:r>
                <a:rPr lang="en-US" b="1" dirty="0" smtClean="0"/>
                <a:t>Alerts</a:t>
              </a:r>
            </a:p>
            <a:p>
              <a:r>
                <a:rPr lang="en-US" b="1" dirty="0" smtClean="0"/>
                <a:t>Notifications</a:t>
              </a:r>
              <a:endParaRPr lang="en-US" b="1" dirty="0"/>
            </a:p>
          </p:txBody>
        </p:sp>
      </p:grpSp>
      <p:grpSp>
        <p:nvGrpSpPr>
          <p:cNvPr id="7" name="Group 6"/>
          <p:cNvGrpSpPr/>
          <p:nvPr/>
        </p:nvGrpSpPr>
        <p:grpSpPr>
          <a:xfrm>
            <a:off x="790507" y="4804145"/>
            <a:ext cx="2040077" cy="715457"/>
            <a:chOff x="816144" y="5467015"/>
            <a:chExt cx="1800493" cy="715457"/>
          </a:xfrm>
        </p:grpSpPr>
        <p:sp>
          <p:nvSpPr>
            <p:cNvPr id="43" name="Rectangle 42"/>
            <p:cNvSpPr/>
            <p:nvPr/>
          </p:nvSpPr>
          <p:spPr>
            <a:xfrm>
              <a:off x="897366" y="5510746"/>
              <a:ext cx="1553947" cy="671726"/>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p:cNvSpPr txBox="1"/>
            <p:nvPr/>
          </p:nvSpPr>
          <p:spPr>
            <a:xfrm>
              <a:off x="816144" y="5467015"/>
              <a:ext cx="1800493" cy="646331"/>
            </a:xfrm>
            <a:prstGeom prst="rect">
              <a:avLst/>
            </a:prstGeom>
            <a:noFill/>
          </p:spPr>
          <p:txBody>
            <a:bodyPr wrap="none" rtlCol="0">
              <a:spAutoFit/>
            </a:bodyPr>
            <a:lstStyle/>
            <a:p>
              <a:r>
                <a:rPr lang="en-US" b="1" dirty="0" smtClean="0"/>
                <a:t>Security</a:t>
              </a:r>
            </a:p>
            <a:p>
              <a:r>
                <a:rPr lang="en-US" b="1" dirty="0" smtClean="0"/>
                <a:t>Authentication</a:t>
              </a:r>
              <a:endParaRPr lang="en-US" b="1" dirty="0"/>
            </a:p>
          </p:txBody>
        </p:sp>
      </p:grpSp>
      <p:grpSp>
        <p:nvGrpSpPr>
          <p:cNvPr id="13" name="Group 12"/>
          <p:cNvGrpSpPr/>
          <p:nvPr/>
        </p:nvGrpSpPr>
        <p:grpSpPr>
          <a:xfrm>
            <a:off x="1457337" y="5851738"/>
            <a:ext cx="1809085" cy="671726"/>
            <a:chOff x="5041839" y="5550543"/>
            <a:chExt cx="1809085" cy="671726"/>
          </a:xfrm>
        </p:grpSpPr>
        <p:sp>
          <p:nvSpPr>
            <p:cNvPr id="45" name="Rectangle 44"/>
            <p:cNvSpPr/>
            <p:nvPr/>
          </p:nvSpPr>
          <p:spPr>
            <a:xfrm>
              <a:off x="5062132" y="5550543"/>
              <a:ext cx="1713591" cy="671726"/>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p:cNvSpPr txBox="1"/>
            <p:nvPr/>
          </p:nvSpPr>
          <p:spPr>
            <a:xfrm>
              <a:off x="5041839" y="5618747"/>
              <a:ext cx="1809085" cy="369332"/>
            </a:xfrm>
            <a:prstGeom prst="rect">
              <a:avLst/>
            </a:prstGeom>
            <a:noFill/>
          </p:spPr>
          <p:txBody>
            <a:bodyPr wrap="none" rtlCol="0">
              <a:spAutoFit/>
            </a:bodyPr>
            <a:lstStyle/>
            <a:p>
              <a:r>
                <a:rPr lang="en-US" b="1" dirty="0" smtClean="0"/>
                <a:t>Speech to Text</a:t>
              </a:r>
              <a:endParaRPr lang="en-US" b="1" dirty="0"/>
            </a:p>
          </p:txBody>
        </p:sp>
      </p:grpSp>
      <p:grpSp>
        <p:nvGrpSpPr>
          <p:cNvPr id="14" name="Group 13"/>
          <p:cNvGrpSpPr/>
          <p:nvPr/>
        </p:nvGrpSpPr>
        <p:grpSpPr>
          <a:xfrm>
            <a:off x="3525147" y="5818880"/>
            <a:ext cx="1808329" cy="704584"/>
            <a:chOff x="7156760" y="5510746"/>
            <a:chExt cx="1808329" cy="704584"/>
          </a:xfrm>
        </p:grpSpPr>
        <p:sp>
          <p:nvSpPr>
            <p:cNvPr id="47" name="Rectangle 46"/>
            <p:cNvSpPr/>
            <p:nvPr/>
          </p:nvSpPr>
          <p:spPr>
            <a:xfrm>
              <a:off x="7156760" y="5510746"/>
              <a:ext cx="1808329" cy="671726"/>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p:cNvSpPr txBox="1"/>
            <p:nvPr/>
          </p:nvSpPr>
          <p:spPr>
            <a:xfrm>
              <a:off x="7290807" y="5568999"/>
              <a:ext cx="1518364" cy="646331"/>
            </a:xfrm>
            <a:prstGeom prst="rect">
              <a:avLst/>
            </a:prstGeom>
            <a:noFill/>
          </p:spPr>
          <p:txBody>
            <a:bodyPr wrap="none" rtlCol="0">
              <a:spAutoFit/>
            </a:bodyPr>
            <a:lstStyle/>
            <a:p>
              <a:r>
                <a:rPr lang="en-US" b="1" dirty="0" smtClean="0"/>
                <a:t>Visual </a:t>
              </a:r>
            </a:p>
            <a:p>
              <a:r>
                <a:rPr lang="en-US" b="1" dirty="0" smtClean="0"/>
                <a:t>Recognition</a:t>
              </a:r>
              <a:endParaRPr lang="en-US" b="1" dirty="0"/>
            </a:p>
          </p:txBody>
        </p:sp>
      </p:grpSp>
      <p:grpSp>
        <p:nvGrpSpPr>
          <p:cNvPr id="15" name="Group 14"/>
          <p:cNvGrpSpPr/>
          <p:nvPr/>
        </p:nvGrpSpPr>
        <p:grpSpPr>
          <a:xfrm>
            <a:off x="7171672" y="4887489"/>
            <a:ext cx="2106896" cy="671726"/>
            <a:chOff x="9192871" y="5487333"/>
            <a:chExt cx="2106896" cy="671726"/>
          </a:xfrm>
        </p:grpSpPr>
        <p:sp>
          <p:nvSpPr>
            <p:cNvPr id="49" name="Rectangle 48"/>
            <p:cNvSpPr/>
            <p:nvPr/>
          </p:nvSpPr>
          <p:spPr>
            <a:xfrm>
              <a:off x="9192871" y="5487333"/>
              <a:ext cx="2106895" cy="671726"/>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p:cNvSpPr txBox="1"/>
            <p:nvPr/>
          </p:nvSpPr>
          <p:spPr>
            <a:xfrm>
              <a:off x="9268442" y="5550543"/>
              <a:ext cx="2031325" cy="369332"/>
            </a:xfrm>
            <a:prstGeom prst="rect">
              <a:avLst/>
            </a:prstGeom>
            <a:noFill/>
          </p:spPr>
          <p:txBody>
            <a:bodyPr wrap="none" rtlCol="0">
              <a:spAutoFit/>
            </a:bodyPr>
            <a:lstStyle/>
            <a:p>
              <a:r>
                <a:rPr lang="en-US" b="1" dirty="0" smtClean="0"/>
                <a:t>External Devices</a:t>
              </a:r>
              <a:endParaRPr lang="en-US" b="1" dirty="0"/>
            </a:p>
          </p:txBody>
        </p:sp>
      </p:grpSp>
      <p:sp>
        <p:nvSpPr>
          <p:cNvPr id="53" name="Rectangle 52"/>
          <p:cNvSpPr/>
          <p:nvPr/>
        </p:nvSpPr>
        <p:spPr>
          <a:xfrm>
            <a:off x="2939147" y="3530600"/>
            <a:ext cx="1817062" cy="671726"/>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extBox 53"/>
          <p:cNvSpPr txBox="1"/>
          <p:nvPr/>
        </p:nvSpPr>
        <p:spPr>
          <a:xfrm>
            <a:off x="3055375" y="3525336"/>
            <a:ext cx="1724472" cy="523220"/>
          </a:xfrm>
          <a:prstGeom prst="rect">
            <a:avLst/>
          </a:prstGeom>
          <a:noFill/>
        </p:spPr>
        <p:txBody>
          <a:bodyPr wrap="square" rtlCol="0">
            <a:spAutoFit/>
          </a:bodyPr>
          <a:lstStyle/>
          <a:p>
            <a:r>
              <a:rPr lang="en-US" sz="1400" b="1" dirty="0" smtClean="0"/>
              <a:t>Disease Tracking</a:t>
            </a:r>
          </a:p>
          <a:p>
            <a:r>
              <a:rPr lang="en-US" sz="1400" b="1" dirty="0" smtClean="0"/>
              <a:t> Profile</a:t>
            </a:r>
            <a:endParaRPr lang="en-US" sz="1400" b="1" dirty="0"/>
          </a:p>
        </p:txBody>
      </p:sp>
      <p:sp>
        <p:nvSpPr>
          <p:cNvPr id="55" name="Rectangle 54"/>
          <p:cNvSpPr/>
          <p:nvPr/>
        </p:nvSpPr>
        <p:spPr>
          <a:xfrm>
            <a:off x="2979790" y="1629077"/>
            <a:ext cx="1553947" cy="671726"/>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extBox 55"/>
          <p:cNvSpPr txBox="1"/>
          <p:nvPr/>
        </p:nvSpPr>
        <p:spPr>
          <a:xfrm>
            <a:off x="3061701" y="1752490"/>
            <a:ext cx="1390124" cy="369332"/>
          </a:xfrm>
          <a:prstGeom prst="rect">
            <a:avLst/>
          </a:prstGeom>
          <a:noFill/>
        </p:spPr>
        <p:txBody>
          <a:bodyPr wrap="none" rtlCol="0">
            <a:spAutoFit/>
          </a:bodyPr>
          <a:lstStyle/>
          <a:p>
            <a:r>
              <a:rPr lang="en-US" b="1" smtClean="0"/>
              <a:t>Medication</a:t>
            </a:r>
            <a:endParaRPr lang="en-US" b="1" dirty="0"/>
          </a:p>
        </p:txBody>
      </p:sp>
      <p:sp>
        <p:nvSpPr>
          <p:cNvPr id="57" name="Rectangle 56"/>
          <p:cNvSpPr/>
          <p:nvPr/>
        </p:nvSpPr>
        <p:spPr>
          <a:xfrm>
            <a:off x="5100648" y="1601293"/>
            <a:ext cx="1936011" cy="671726"/>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p:cNvSpPr txBox="1"/>
          <p:nvPr/>
        </p:nvSpPr>
        <p:spPr>
          <a:xfrm>
            <a:off x="5159222" y="1726327"/>
            <a:ext cx="1877437" cy="369332"/>
          </a:xfrm>
          <a:prstGeom prst="rect">
            <a:avLst/>
          </a:prstGeom>
          <a:noFill/>
        </p:spPr>
        <p:txBody>
          <a:bodyPr wrap="none" rtlCol="0">
            <a:spAutoFit/>
          </a:bodyPr>
          <a:lstStyle/>
          <a:p>
            <a:r>
              <a:rPr lang="en-US" b="1" dirty="0" smtClean="0"/>
              <a:t>Health Records</a:t>
            </a:r>
            <a:endParaRPr lang="en-US" b="1" dirty="0"/>
          </a:p>
        </p:txBody>
      </p:sp>
      <p:sp>
        <p:nvSpPr>
          <p:cNvPr id="59" name="Rectangle 58"/>
          <p:cNvSpPr/>
          <p:nvPr/>
        </p:nvSpPr>
        <p:spPr>
          <a:xfrm>
            <a:off x="7462122" y="1575130"/>
            <a:ext cx="1936011" cy="671726"/>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Box 59"/>
          <p:cNvSpPr txBox="1"/>
          <p:nvPr/>
        </p:nvSpPr>
        <p:spPr>
          <a:xfrm>
            <a:off x="7491408" y="1681289"/>
            <a:ext cx="1736373" cy="369332"/>
          </a:xfrm>
          <a:prstGeom prst="rect">
            <a:avLst/>
          </a:prstGeom>
          <a:noFill/>
        </p:spPr>
        <p:txBody>
          <a:bodyPr wrap="none" rtlCol="0">
            <a:spAutoFit/>
          </a:bodyPr>
          <a:lstStyle/>
          <a:p>
            <a:r>
              <a:rPr lang="en-US" b="1" dirty="0" smtClean="0"/>
              <a:t>Appointments</a:t>
            </a:r>
            <a:endParaRPr lang="en-US" b="1" dirty="0"/>
          </a:p>
        </p:txBody>
      </p:sp>
      <p:sp>
        <p:nvSpPr>
          <p:cNvPr id="61" name="Rectangle 60"/>
          <p:cNvSpPr/>
          <p:nvPr/>
        </p:nvSpPr>
        <p:spPr>
          <a:xfrm>
            <a:off x="9611215" y="1593267"/>
            <a:ext cx="1936011" cy="671726"/>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TextBox 61"/>
          <p:cNvSpPr txBox="1"/>
          <p:nvPr/>
        </p:nvSpPr>
        <p:spPr>
          <a:xfrm>
            <a:off x="9672695" y="1680274"/>
            <a:ext cx="1274708" cy="369332"/>
          </a:xfrm>
          <a:prstGeom prst="rect">
            <a:avLst/>
          </a:prstGeom>
          <a:noFill/>
        </p:spPr>
        <p:txBody>
          <a:bodyPr wrap="none" rtlCol="0">
            <a:spAutoFit/>
          </a:bodyPr>
          <a:lstStyle/>
          <a:p>
            <a:r>
              <a:rPr lang="en-US" b="1" dirty="0" smtClean="0"/>
              <a:t>Insurance</a:t>
            </a:r>
            <a:endParaRPr lang="en-US" b="1" dirty="0"/>
          </a:p>
        </p:txBody>
      </p:sp>
      <p:sp>
        <p:nvSpPr>
          <p:cNvPr id="63" name="Rectangle 62"/>
          <p:cNvSpPr/>
          <p:nvPr/>
        </p:nvSpPr>
        <p:spPr>
          <a:xfrm>
            <a:off x="807933" y="2614693"/>
            <a:ext cx="1553947" cy="671726"/>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TextBox 63"/>
          <p:cNvSpPr txBox="1"/>
          <p:nvPr/>
        </p:nvSpPr>
        <p:spPr>
          <a:xfrm>
            <a:off x="998440" y="2758386"/>
            <a:ext cx="1402948" cy="369332"/>
          </a:xfrm>
          <a:prstGeom prst="rect">
            <a:avLst/>
          </a:prstGeom>
          <a:noFill/>
        </p:spPr>
        <p:txBody>
          <a:bodyPr wrap="none" rtlCol="0">
            <a:spAutoFit/>
          </a:bodyPr>
          <a:lstStyle/>
          <a:p>
            <a:r>
              <a:rPr lang="en-US" b="1" smtClean="0"/>
              <a:t>Care Circle</a:t>
            </a:r>
            <a:endParaRPr lang="en-US" b="1" dirty="0"/>
          </a:p>
        </p:txBody>
      </p:sp>
      <p:sp>
        <p:nvSpPr>
          <p:cNvPr id="65" name="Rectangle 64"/>
          <p:cNvSpPr/>
          <p:nvPr/>
        </p:nvSpPr>
        <p:spPr>
          <a:xfrm>
            <a:off x="2979789" y="2607189"/>
            <a:ext cx="1553947" cy="671726"/>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TextBox 65"/>
          <p:cNvSpPr txBox="1"/>
          <p:nvPr/>
        </p:nvSpPr>
        <p:spPr>
          <a:xfrm>
            <a:off x="2924893" y="2701746"/>
            <a:ext cx="1710853" cy="369332"/>
          </a:xfrm>
          <a:prstGeom prst="rect">
            <a:avLst/>
          </a:prstGeom>
          <a:noFill/>
        </p:spPr>
        <p:txBody>
          <a:bodyPr wrap="none" rtlCol="0">
            <a:spAutoFit/>
          </a:bodyPr>
          <a:lstStyle/>
          <a:p>
            <a:r>
              <a:rPr lang="en-US" b="1" smtClean="0"/>
              <a:t>Care Tracking</a:t>
            </a:r>
            <a:endParaRPr lang="en-US" b="1" dirty="0"/>
          </a:p>
        </p:txBody>
      </p:sp>
      <p:sp>
        <p:nvSpPr>
          <p:cNvPr id="67" name="Rectangle 66"/>
          <p:cNvSpPr/>
          <p:nvPr/>
        </p:nvSpPr>
        <p:spPr>
          <a:xfrm>
            <a:off x="5132207" y="2550549"/>
            <a:ext cx="1553947" cy="671726"/>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TextBox 67"/>
          <p:cNvSpPr txBox="1"/>
          <p:nvPr/>
        </p:nvSpPr>
        <p:spPr>
          <a:xfrm>
            <a:off x="5327468" y="2675583"/>
            <a:ext cx="1107996" cy="369332"/>
          </a:xfrm>
          <a:prstGeom prst="rect">
            <a:avLst/>
          </a:prstGeom>
          <a:noFill/>
        </p:spPr>
        <p:txBody>
          <a:bodyPr wrap="none" rtlCol="0">
            <a:spAutoFit/>
          </a:bodyPr>
          <a:lstStyle/>
          <a:p>
            <a:r>
              <a:rPr lang="en-US" b="1" dirty="0" smtClean="0"/>
              <a:t>Consent</a:t>
            </a:r>
            <a:endParaRPr lang="en-US" b="1" dirty="0"/>
          </a:p>
        </p:txBody>
      </p:sp>
      <p:sp>
        <p:nvSpPr>
          <p:cNvPr id="69" name="Rectangle 68"/>
          <p:cNvSpPr/>
          <p:nvPr/>
        </p:nvSpPr>
        <p:spPr>
          <a:xfrm>
            <a:off x="7036659" y="2535442"/>
            <a:ext cx="1553947" cy="671726"/>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TextBox 69"/>
          <p:cNvSpPr txBox="1"/>
          <p:nvPr/>
        </p:nvSpPr>
        <p:spPr>
          <a:xfrm>
            <a:off x="7220200" y="2613277"/>
            <a:ext cx="1377300" cy="369332"/>
          </a:xfrm>
          <a:prstGeom prst="rect">
            <a:avLst/>
          </a:prstGeom>
          <a:noFill/>
        </p:spPr>
        <p:txBody>
          <a:bodyPr wrap="none" rtlCol="0">
            <a:spAutoFit/>
          </a:bodyPr>
          <a:lstStyle/>
          <a:p>
            <a:r>
              <a:rPr lang="en-US" b="1" dirty="0" smtClean="0"/>
              <a:t>Meal Plans</a:t>
            </a:r>
            <a:endParaRPr lang="en-US" b="1" dirty="0"/>
          </a:p>
        </p:txBody>
      </p:sp>
      <p:grpSp>
        <p:nvGrpSpPr>
          <p:cNvPr id="71" name="Group 70"/>
          <p:cNvGrpSpPr/>
          <p:nvPr/>
        </p:nvGrpSpPr>
        <p:grpSpPr>
          <a:xfrm>
            <a:off x="8996717" y="2590760"/>
            <a:ext cx="1844226" cy="704584"/>
            <a:chOff x="7156760" y="5510746"/>
            <a:chExt cx="1844226" cy="704584"/>
          </a:xfrm>
        </p:grpSpPr>
        <p:sp>
          <p:nvSpPr>
            <p:cNvPr id="72" name="Rectangle 71"/>
            <p:cNvSpPr/>
            <p:nvPr/>
          </p:nvSpPr>
          <p:spPr>
            <a:xfrm>
              <a:off x="7156760" y="5510746"/>
              <a:ext cx="1808329" cy="671726"/>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TextBox 72"/>
            <p:cNvSpPr txBox="1"/>
            <p:nvPr/>
          </p:nvSpPr>
          <p:spPr>
            <a:xfrm>
              <a:off x="7213317" y="5568999"/>
              <a:ext cx="1787669" cy="646331"/>
            </a:xfrm>
            <a:prstGeom prst="rect">
              <a:avLst/>
            </a:prstGeom>
            <a:noFill/>
          </p:spPr>
          <p:txBody>
            <a:bodyPr wrap="none" rtlCol="0">
              <a:spAutoFit/>
            </a:bodyPr>
            <a:lstStyle/>
            <a:p>
              <a:r>
                <a:rPr lang="en-US" b="1" dirty="0" smtClean="0"/>
                <a:t>Hospital/Clinic</a:t>
              </a:r>
            </a:p>
            <a:p>
              <a:r>
                <a:rPr lang="en-US" b="1" dirty="0" smtClean="0"/>
                <a:t>Master</a:t>
              </a:r>
              <a:endParaRPr lang="en-US" b="1" dirty="0"/>
            </a:p>
          </p:txBody>
        </p:sp>
      </p:grpSp>
      <p:grpSp>
        <p:nvGrpSpPr>
          <p:cNvPr id="74" name="Group 73"/>
          <p:cNvGrpSpPr/>
          <p:nvPr/>
        </p:nvGrpSpPr>
        <p:grpSpPr>
          <a:xfrm>
            <a:off x="4917947" y="4835745"/>
            <a:ext cx="1876063" cy="709541"/>
            <a:chOff x="9192872" y="5487333"/>
            <a:chExt cx="1876063" cy="709541"/>
          </a:xfrm>
        </p:grpSpPr>
        <p:sp>
          <p:nvSpPr>
            <p:cNvPr id="75" name="Rectangle 74"/>
            <p:cNvSpPr/>
            <p:nvPr/>
          </p:nvSpPr>
          <p:spPr>
            <a:xfrm>
              <a:off x="9192872" y="5487333"/>
              <a:ext cx="1857194" cy="671726"/>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TextBox 75"/>
            <p:cNvSpPr txBox="1"/>
            <p:nvPr/>
          </p:nvSpPr>
          <p:spPr>
            <a:xfrm>
              <a:off x="9268442" y="5550543"/>
              <a:ext cx="1800493" cy="646331"/>
            </a:xfrm>
            <a:prstGeom prst="rect">
              <a:avLst/>
            </a:prstGeom>
            <a:noFill/>
          </p:spPr>
          <p:txBody>
            <a:bodyPr wrap="none" rtlCol="0">
              <a:spAutoFit/>
            </a:bodyPr>
            <a:lstStyle/>
            <a:p>
              <a:r>
                <a:rPr lang="en-US" b="1" dirty="0" smtClean="0"/>
                <a:t>Logging/</a:t>
              </a:r>
            </a:p>
            <a:p>
              <a:r>
                <a:rPr lang="en-US" b="1" dirty="0" smtClean="0"/>
                <a:t>Error Handling</a:t>
              </a:r>
              <a:endParaRPr lang="en-US" b="1" dirty="0"/>
            </a:p>
          </p:txBody>
        </p:sp>
      </p:grpSp>
      <p:grpSp>
        <p:nvGrpSpPr>
          <p:cNvPr id="77" name="Group 76"/>
          <p:cNvGrpSpPr/>
          <p:nvPr/>
        </p:nvGrpSpPr>
        <p:grpSpPr>
          <a:xfrm>
            <a:off x="7120654" y="3506428"/>
            <a:ext cx="1857194" cy="709541"/>
            <a:chOff x="9192872" y="5487333"/>
            <a:chExt cx="1857194" cy="709541"/>
          </a:xfrm>
        </p:grpSpPr>
        <p:sp>
          <p:nvSpPr>
            <p:cNvPr id="78" name="Rectangle 77"/>
            <p:cNvSpPr/>
            <p:nvPr/>
          </p:nvSpPr>
          <p:spPr>
            <a:xfrm>
              <a:off x="9192872" y="5487333"/>
              <a:ext cx="1857194" cy="671726"/>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TextBox 78"/>
            <p:cNvSpPr txBox="1"/>
            <p:nvPr/>
          </p:nvSpPr>
          <p:spPr>
            <a:xfrm>
              <a:off x="9268442" y="5550543"/>
              <a:ext cx="1390124" cy="646331"/>
            </a:xfrm>
            <a:prstGeom prst="rect">
              <a:avLst/>
            </a:prstGeom>
            <a:noFill/>
          </p:spPr>
          <p:txBody>
            <a:bodyPr wrap="none" rtlCol="0">
              <a:spAutoFit/>
            </a:bodyPr>
            <a:lstStyle/>
            <a:p>
              <a:r>
                <a:rPr lang="en-US" b="1" dirty="0" smtClean="0"/>
                <a:t>Health</a:t>
              </a:r>
            </a:p>
            <a:p>
              <a:r>
                <a:rPr lang="en-US" b="1" dirty="0" smtClean="0"/>
                <a:t>Dashboard</a:t>
              </a:r>
              <a:endParaRPr lang="en-US" b="1" dirty="0"/>
            </a:p>
          </p:txBody>
        </p:sp>
      </p:grpSp>
      <p:sp>
        <p:nvSpPr>
          <p:cNvPr id="80" name="Rectangle 79"/>
          <p:cNvSpPr/>
          <p:nvPr/>
        </p:nvSpPr>
        <p:spPr>
          <a:xfrm>
            <a:off x="5147391" y="3525336"/>
            <a:ext cx="1553947" cy="671726"/>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TextBox 80"/>
          <p:cNvSpPr txBox="1"/>
          <p:nvPr/>
        </p:nvSpPr>
        <p:spPr>
          <a:xfrm>
            <a:off x="5370366" y="3661972"/>
            <a:ext cx="787395" cy="369332"/>
          </a:xfrm>
          <a:prstGeom prst="rect">
            <a:avLst/>
          </a:prstGeom>
          <a:noFill/>
        </p:spPr>
        <p:txBody>
          <a:bodyPr wrap="none" rtlCol="0">
            <a:spAutoFit/>
          </a:bodyPr>
          <a:lstStyle/>
          <a:p>
            <a:r>
              <a:rPr lang="en-US" b="1" dirty="0" smtClean="0"/>
              <a:t>Legal</a:t>
            </a:r>
            <a:endParaRPr lang="en-US" b="1" dirty="0"/>
          </a:p>
        </p:txBody>
      </p:sp>
    </p:spTree>
    <p:extLst>
      <p:ext uri="{BB962C8B-B14F-4D97-AF65-F5344CB8AC3E}">
        <p14:creationId xmlns:p14="http://schemas.microsoft.com/office/powerpoint/2010/main" val="176338587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378265" y="122011"/>
            <a:ext cx="10972800" cy="607980"/>
          </a:xfrm>
        </p:spPr>
        <p:txBody>
          <a:bodyPr/>
          <a:lstStyle/>
          <a:p>
            <a:r>
              <a:rPr lang="en-US" b="1" dirty="0" smtClean="0">
                <a:solidFill>
                  <a:schemeClr val="accent2">
                    <a:lumMod val="50000"/>
                  </a:schemeClr>
                </a:solidFill>
                <a:latin typeface="Lucida Grande" charset="0"/>
                <a:ea typeface="Lucida Grande" charset="0"/>
                <a:cs typeface="Lucida Grande" charset="0"/>
              </a:rPr>
              <a:t>Vchar3 </a:t>
            </a:r>
            <a:r>
              <a:rPr lang="mr-IN" sz="2000" b="1" dirty="0" smtClean="0">
                <a:solidFill>
                  <a:schemeClr val="accent2">
                    <a:lumMod val="50000"/>
                  </a:schemeClr>
                </a:solidFill>
                <a:latin typeface="Lucida Grande" charset="0"/>
                <a:ea typeface="Lucida Grande" charset="0"/>
                <a:cs typeface="Lucida Grande" charset="0"/>
              </a:rPr>
              <a:t>–</a:t>
            </a:r>
            <a:r>
              <a:rPr lang="en-US" sz="2000" b="1" dirty="0" smtClean="0">
                <a:solidFill>
                  <a:schemeClr val="accent2">
                    <a:lumMod val="50000"/>
                  </a:schemeClr>
                </a:solidFill>
                <a:latin typeface="Lucida Grande" charset="0"/>
                <a:ea typeface="Lucida Grande" charset="0"/>
                <a:cs typeface="Lucida Grande" charset="0"/>
              </a:rPr>
              <a:t> Blockchain based Platform for Care Management system</a:t>
            </a:r>
            <a:endParaRPr lang="en-US" sz="2000" b="1" dirty="0">
              <a:solidFill>
                <a:schemeClr val="accent2">
                  <a:lumMod val="50000"/>
                </a:schemeClr>
              </a:solidFill>
              <a:latin typeface="Lucida Grande" charset="0"/>
              <a:ea typeface="Lucida Grande" charset="0"/>
              <a:cs typeface="Lucida Grande" charset="0"/>
            </a:endParaRPr>
          </a:p>
        </p:txBody>
      </p:sp>
      <p:sp>
        <p:nvSpPr>
          <p:cNvPr id="3" name="Content Placeholder 2"/>
          <p:cNvSpPr>
            <a:spLocks noGrp="1"/>
          </p:cNvSpPr>
          <p:nvPr>
            <p:ph idx="12"/>
          </p:nvPr>
        </p:nvSpPr>
        <p:spPr>
          <a:xfrm>
            <a:off x="215152" y="843127"/>
            <a:ext cx="11698941" cy="6014873"/>
          </a:xfrm>
        </p:spPr>
        <p:txBody>
          <a:bodyPr/>
          <a:lstStyle/>
          <a:p>
            <a:r>
              <a:rPr lang="en-US" sz="2400" dirty="0" smtClean="0">
                <a:latin typeface="Lucida Grande" charset="0"/>
                <a:ea typeface="Lucida Grande" charset="0"/>
                <a:cs typeface="Lucida Grande" charset="0"/>
              </a:rPr>
              <a:t>vChar3 </a:t>
            </a:r>
            <a:r>
              <a:rPr lang="en-US" sz="2400" dirty="0">
                <a:latin typeface="Lucida Grande" charset="0"/>
                <a:ea typeface="Lucida Grande" charset="0"/>
                <a:cs typeface="Lucida Grande" charset="0"/>
              </a:rPr>
              <a:t>(pronounced </a:t>
            </a:r>
            <a:r>
              <a:rPr lang="en-US" sz="2400" dirty="0" err="1" smtClean="0">
                <a:latin typeface="Lucida Grande" charset="0"/>
                <a:ea typeface="Lucida Grande" charset="0"/>
                <a:cs typeface="Lucida Grande" charset="0"/>
              </a:rPr>
              <a:t>veechaar</a:t>
            </a:r>
            <a:r>
              <a:rPr lang="en-US" sz="2400" dirty="0" smtClean="0">
                <a:latin typeface="Lucida Grande" charset="0"/>
                <a:ea typeface="Lucida Grande" charset="0"/>
                <a:cs typeface="Lucida Grande" charset="0"/>
              </a:rPr>
              <a:t> </a:t>
            </a:r>
            <a:r>
              <a:rPr lang="en-US" sz="2400" dirty="0">
                <a:latin typeface="Lucida Grande" charset="0"/>
                <a:ea typeface="Lucida Grande" charset="0"/>
                <a:cs typeface="Lucida Grande" charset="0"/>
              </a:rPr>
              <a:t>means “Think” in </a:t>
            </a:r>
            <a:r>
              <a:rPr lang="en-US" sz="2400" dirty="0" smtClean="0">
                <a:latin typeface="Lucida Grande" charset="0"/>
                <a:ea typeface="Lucida Grande" charset="0"/>
                <a:cs typeface="Lucida Grande" charset="0"/>
              </a:rPr>
              <a:t>Hindi) was founded on a premise that with technologies like </a:t>
            </a:r>
            <a:r>
              <a:rPr lang="en-US" sz="2400" dirty="0" err="1" smtClean="0">
                <a:latin typeface="Lucida Grande" charset="0"/>
                <a:ea typeface="Lucida Grande" charset="0"/>
                <a:cs typeface="Lucida Grande" charset="0"/>
              </a:rPr>
              <a:t>blockchain</a:t>
            </a:r>
            <a:r>
              <a:rPr lang="en-US" sz="2400" dirty="0" smtClean="0">
                <a:latin typeface="Lucida Grande" charset="0"/>
                <a:ea typeface="Lucida Grande" charset="0"/>
                <a:cs typeface="Lucida Grande" charset="0"/>
              </a:rPr>
              <a:t>, machine learning and IOT, we can transform the market for care management by creating a platform that enables the following:</a:t>
            </a:r>
          </a:p>
          <a:p>
            <a:pPr marL="974725" lvl="1" indent="-173038"/>
            <a:r>
              <a:rPr lang="en-US" sz="1600" dirty="0" smtClean="0">
                <a:latin typeface="Lucida Grande" charset="0"/>
                <a:ea typeface="Lucida Grande" charset="0"/>
                <a:cs typeface="Lucida Grande" charset="0"/>
              </a:rPr>
              <a:t>Putting you the ”Individual</a:t>
            </a:r>
            <a:r>
              <a:rPr lang="en-US" sz="1600" smtClean="0">
                <a:latin typeface="Lucida Grande" charset="0"/>
                <a:ea typeface="Lucida Grande" charset="0"/>
                <a:cs typeface="Lucida Grande" charset="0"/>
              </a:rPr>
              <a:t>” in-charge </a:t>
            </a:r>
            <a:r>
              <a:rPr lang="en-US" sz="1600" dirty="0" smtClean="0">
                <a:latin typeface="Lucida Grande" charset="0"/>
                <a:ea typeface="Lucida Grande" charset="0"/>
                <a:cs typeface="Lucida Grande" charset="0"/>
              </a:rPr>
              <a:t>of all aspects of your care. </a:t>
            </a:r>
          </a:p>
          <a:p>
            <a:pPr marL="974725" lvl="1" indent="-173038"/>
            <a:r>
              <a:rPr lang="en-US" sz="1600" dirty="0" smtClean="0">
                <a:latin typeface="Lucida Grande" charset="0"/>
                <a:ea typeface="Lucida Grande" charset="0"/>
                <a:cs typeface="Lucida Grande" charset="0"/>
              </a:rPr>
              <a:t>Easy collaboration and sharing of care information amongst the care givers using mobile apps.</a:t>
            </a:r>
          </a:p>
          <a:p>
            <a:pPr marL="974725" lvl="1" indent="-173038"/>
            <a:r>
              <a:rPr lang="en-US" sz="1600" dirty="0" smtClean="0">
                <a:latin typeface="Lucida Grande" charset="0"/>
                <a:ea typeface="Lucida Grande" charset="0"/>
                <a:cs typeface="Lucida Grande" charset="0"/>
              </a:rPr>
              <a:t>Clear chain of custody of key health information and access granted only to persons authorized.</a:t>
            </a:r>
          </a:p>
          <a:p>
            <a:pPr marL="974725" lvl="1" indent="-173038"/>
            <a:r>
              <a:rPr lang="en-US" sz="1600" dirty="0" smtClean="0">
                <a:latin typeface="Lucida Grande" charset="0"/>
                <a:ea typeface="Lucida Grande" charset="0"/>
                <a:cs typeface="Lucida Grande" charset="0"/>
              </a:rPr>
              <a:t>Immutable record of care that can be vital and can be shared with health care providers as needed.</a:t>
            </a:r>
          </a:p>
          <a:p>
            <a:pPr marL="974725" lvl="1" indent="-173038"/>
            <a:r>
              <a:rPr lang="en-US" sz="1600" dirty="0" smtClean="0">
                <a:latin typeface="Lucida Grande" charset="0"/>
                <a:ea typeface="Lucida Grande" charset="0"/>
                <a:cs typeface="Lucida Grande" charset="0"/>
              </a:rPr>
              <a:t>Create a broader ecosystem of care providers that can provide additional services thru the platform. (e.g. transportation (</a:t>
            </a:r>
            <a:r>
              <a:rPr lang="en-US" sz="1600" dirty="0" err="1" smtClean="0">
                <a:latin typeface="Lucida Grande" charset="0"/>
                <a:ea typeface="Lucida Grande" charset="0"/>
                <a:cs typeface="Lucida Grande" charset="0"/>
              </a:rPr>
              <a:t>uber</a:t>
            </a:r>
            <a:r>
              <a:rPr lang="en-US" sz="1600" dirty="0" smtClean="0">
                <a:latin typeface="Lucida Grande" charset="0"/>
                <a:ea typeface="Lucida Grande" charset="0"/>
                <a:cs typeface="Lucida Grande" charset="0"/>
              </a:rPr>
              <a:t>/Lyft), meals ( meal kit providers), adult day care, legal services ( Living will, legal directives, guardianships </a:t>
            </a:r>
            <a:r>
              <a:rPr lang="en-US" sz="1600" dirty="0" err="1" smtClean="0">
                <a:latin typeface="Lucida Grande" charset="0"/>
                <a:ea typeface="Lucida Grande" charset="0"/>
                <a:cs typeface="Lucida Grande" charset="0"/>
              </a:rPr>
              <a:t>etc</a:t>
            </a:r>
            <a:r>
              <a:rPr lang="en-US" sz="1600" dirty="0" smtClean="0">
                <a:latin typeface="Lucida Grande" charset="0"/>
                <a:ea typeface="Lucida Grande" charset="0"/>
                <a:cs typeface="Lucida Grande" charset="0"/>
              </a:rPr>
              <a:t>), quality of med records, finance/Tax, Insurance ( Medicare/Medicaid))  </a:t>
            </a:r>
            <a:endParaRPr lang="en-US" sz="1600" dirty="0">
              <a:latin typeface="Lucida Grande" charset="0"/>
              <a:ea typeface="Lucida Grande" charset="0"/>
              <a:cs typeface="Lucida Grande" charset="0"/>
            </a:endParaRPr>
          </a:p>
          <a:p>
            <a:r>
              <a:rPr lang="en-US" sz="2400" dirty="0" smtClean="0">
                <a:latin typeface="Lucida Grande" charset="0"/>
                <a:ea typeface="Lucida Grande" charset="0"/>
                <a:cs typeface="Lucida Grande" charset="0"/>
              </a:rPr>
              <a:t>As </a:t>
            </a:r>
            <a:r>
              <a:rPr lang="en-US" sz="2400" dirty="0">
                <a:latin typeface="Lucida Grande" charset="0"/>
                <a:ea typeface="Lucida Grande" charset="0"/>
                <a:cs typeface="Lucida Grande" charset="0"/>
              </a:rPr>
              <a:t>people live longer we all have questions like these:</a:t>
            </a:r>
          </a:p>
          <a:p>
            <a:pPr marL="1028700" lvl="1" indent="-227013"/>
            <a:r>
              <a:rPr lang="en-US" sz="1600" dirty="0">
                <a:latin typeface="Lucida Grande" charset="0"/>
                <a:ea typeface="Lucida Grande" charset="0"/>
                <a:cs typeface="Lucida Grande" charset="0"/>
              </a:rPr>
              <a:t>Where can I find help with meals and medication”?</a:t>
            </a:r>
          </a:p>
          <a:p>
            <a:pPr marL="1028700" lvl="1" indent="-227013"/>
            <a:r>
              <a:rPr lang="en-US" sz="1600" dirty="0">
                <a:latin typeface="Lucida Grande" charset="0"/>
                <a:ea typeface="Lucida Grande" charset="0"/>
                <a:cs typeface="Lucida Grande" charset="0"/>
              </a:rPr>
              <a:t>Will my insurance cover this</a:t>
            </a:r>
          </a:p>
          <a:p>
            <a:pPr marL="1028700" lvl="1" indent="-227013"/>
            <a:r>
              <a:rPr lang="en-US" sz="1600" dirty="0">
                <a:latin typeface="Lucida Grande" charset="0"/>
                <a:ea typeface="Lucida Grande" charset="0"/>
                <a:cs typeface="Lucida Grande" charset="0"/>
              </a:rPr>
              <a:t>Who can accompany me to the social security office</a:t>
            </a:r>
          </a:p>
          <a:p>
            <a:pPr marL="1028700" lvl="1" indent="-227013"/>
            <a:r>
              <a:rPr lang="en-US" sz="1600" dirty="0">
                <a:latin typeface="Lucida Grande" charset="0"/>
                <a:ea typeface="Lucida Grande" charset="0"/>
                <a:cs typeface="Lucida Grande" charset="0"/>
              </a:rPr>
              <a:t>Who can provide transportation to my mom or dad to go to the doctors office next week.</a:t>
            </a:r>
          </a:p>
          <a:p>
            <a:pPr marL="236538" indent="-236538">
              <a:spcBef>
                <a:spcPts val="0"/>
              </a:spcBef>
              <a:spcAft>
                <a:spcPts val="1200"/>
              </a:spcAft>
            </a:pPr>
            <a:endParaRPr lang="en-US" sz="1800" i="1" dirty="0" smtClean="0"/>
          </a:p>
          <a:p>
            <a:pPr marL="236538" indent="-236538">
              <a:spcBef>
                <a:spcPts val="0"/>
              </a:spcBef>
              <a:spcAft>
                <a:spcPts val="1200"/>
              </a:spcAft>
            </a:pPr>
            <a:endParaRPr lang="en-US" sz="1800" dirty="0" smtClean="0">
              <a:solidFill>
                <a:schemeClr val="tx1">
                  <a:lumMod val="60000"/>
                  <a:lumOff val="40000"/>
                </a:schemeClr>
              </a:solidFill>
            </a:endParaRPr>
          </a:p>
          <a:p>
            <a:pPr marL="236538" indent="-236538">
              <a:spcBef>
                <a:spcPts val="0"/>
              </a:spcBef>
              <a:spcAft>
                <a:spcPts val="4000"/>
              </a:spcAft>
            </a:pPr>
            <a:endParaRPr lang="en-US" sz="2133" dirty="0" smtClean="0">
              <a:solidFill>
                <a:schemeClr val="tx1">
                  <a:lumMod val="60000"/>
                  <a:lumOff val="40000"/>
                </a:schemeClr>
              </a:solidFill>
            </a:endParaRPr>
          </a:p>
          <a:p>
            <a:pPr marL="0" indent="0">
              <a:spcBef>
                <a:spcPts val="0"/>
              </a:spcBef>
              <a:spcAft>
                <a:spcPts val="4000"/>
              </a:spcAft>
              <a:buNone/>
            </a:pPr>
            <a:r>
              <a:rPr lang="en-US" sz="2133" dirty="0"/>
              <a:t/>
            </a:r>
            <a:br>
              <a:rPr lang="en-US" sz="2133" dirty="0"/>
            </a:br>
            <a:endParaRPr lang="en-US" sz="2133" dirty="0"/>
          </a:p>
        </p:txBody>
      </p:sp>
      <p:sp>
        <p:nvSpPr>
          <p:cNvPr id="4" name="Title 2"/>
          <p:cNvSpPr txBox="1">
            <a:spLocks/>
          </p:cNvSpPr>
          <p:nvPr/>
        </p:nvSpPr>
        <p:spPr bwMode="auto">
          <a:xfrm>
            <a:off x="11141198" y="44293"/>
            <a:ext cx="1217155" cy="381708"/>
          </a:xfrm>
          <a:prstGeom prst="rect">
            <a:avLst/>
          </a:prstGeom>
          <a:noFill/>
          <a:ln w="9525">
            <a:noFill/>
            <a:miter lim="800000"/>
            <a:headEnd/>
            <a:tailEnd/>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60960" rIns="0" bIns="60960" numCol="1" anchor="t" anchorCtr="0" compatLnSpc="1">
            <a:prstTxWarp prst="textNoShape">
              <a:avLst/>
            </a:prstTxWarp>
            <a:spAutoFit/>
          </a:bodyPr>
          <a:lstStyle>
            <a:lvl1pPr algn="l" defTabSz="457178" rtl="0" eaLnBrk="1" fontAlgn="base" hangingPunct="1">
              <a:spcBef>
                <a:spcPct val="0"/>
              </a:spcBef>
              <a:spcAft>
                <a:spcPct val="0"/>
              </a:spcAft>
              <a:defRPr sz="2000" b="0" i="0" kern="1200">
                <a:solidFill>
                  <a:schemeClr val="bg1"/>
                </a:solidFill>
                <a:latin typeface="Arial" charset="0"/>
                <a:ea typeface="Arial" charset="0"/>
                <a:cs typeface="Arial" charset="0"/>
              </a:defRPr>
            </a:lvl1pPr>
            <a:lvl2pPr algn="l" defTabSz="457178" rtl="0" eaLnBrk="1" fontAlgn="base" hangingPunct="1">
              <a:spcBef>
                <a:spcPct val="0"/>
              </a:spcBef>
              <a:spcAft>
                <a:spcPct val="0"/>
              </a:spcAft>
              <a:defRPr sz="2000">
                <a:solidFill>
                  <a:schemeClr val="bg1"/>
                </a:solidFill>
                <a:latin typeface="Arial" charset="0"/>
                <a:ea typeface="ＭＳ Ｐゴシック" charset="0"/>
                <a:cs typeface="Arial" charset="0"/>
              </a:defRPr>
            </a:lvl2pPr>
            <a:lvl3pPr algn="l" defTabSz="457178" rtl="0" eaLnBrk="1" fontAlgn="base" hangingPunct="1">
              <a:spcBef>
                <a:spcPct val="0"/>
              </a:spcBef>
              <a:spcAft>
                <a:spcPct val="0"/>
              </a:spcAft>
              <a:defRPr sz="2000">
                <a:solidFill>
                  <a:schemeClr val="bg1"/>
                </a:solidFill>
                <a:latin typeface="Arial" charset="0"/>
                <a:ea typeface="ＭＳ Ｐゴシック" charset="0"/>
                <a:cs typeface="Arial" charset="0"/>
              </a:defRPr>
            </a:lvl3pPr>
            <a:lvl4pPr algn="l" defTabSz="457178" rtl="0" eaLnBrk="1" fontAlgn="base" hangingPunct="1">
              <a:spcBef>
                <a:spcPct val="0"/>
              </a:spcBef>
              <a:spcAft>
                <a:spcPct val="0"/>
              </a:spcAft>
              <a:defRPr sz="2000">
                <a:solidFill>
                  <a:schemeClr val="bg1"/>
                </a:solidFill>
                <a:latin typeface="Arial" charset="0"/>
                <a:ea typeface="ＭＳ Ｐゴシック" charset="0"/>
                <a:cs typeface="Arial" charset="0"/>
              </a:defRPr>
            </a:lvl4pPr>
            <a:lvl5pPr algn="l" defTabSz="457178" rtl="0" eaLnBrk="1" fontAlgn="base" hangingPunct="1">
              <a:spcBef>
                <a:spcPct val="0"/>
              </a:spcBef>
              <a:spcAft>
                <a:spcPct val="0"/>
              </a:spcAft>
              <a:defRPr sz="2000">
                <a:solidFill>
                  <a:schemeClr val="bg1"/>
                </a:solidFill>
                <a:latin typeface="Arial" charset="0"/>
                <a:ea typeface="ＭＳ Ｐゴシック" charset="0"/>
                <a:cs typeface="Arial" charset="0"/>
              </a:defRPr>
            </a:lvl5pPr>
            <a:lvl6pPr marL="457178" algn="l" defTabSz="457178" rtl="0" eaLnBrk="1" fontAlgn="base" hangingPunct="1">
              <a:spcBef>
                <a:spcPct val="0"/>
              </a:spcBef>
              <a:spcAft>
                <a:spcPct val="0"/>
              </a:spcAft>
              <a:defRPr sz="2000">
                <a:solidFill>
                  <a:schemeClr val="bg1"/>
                </a:solidFill>
                <a:latin typeface="Arial" charset="0"/>
                <a:ea typeface="ＭＳ Ｐゴシック" charset="0"/>
                <a:cs typeface="Arial" charset="0"/>
              </a:defRPr>
            </a:lvl6pPr>
            <a:lvl7pPr marL="914355" algn="l" defTabSz="457178" rtl="0" eaLnBrk="1" fontAlgn="base" hangingPunct="1">
              <a:spcBef>
                <a:spcPct val="0"/>
              </a:spcBef>
              <a:spcAft>
                <a:spcPct val="0"/>
              </a:spcAft>
              <a:defRPr sz="2000">
                <a:solidFill>
                  <a:schemeClr val="bg1"/>
                </a:solidFill>
                <a:latin typeface="Arial" charset="0"/>
                <a:ea typeface="ＭＳ Ｐゴシック" charset="0"/>
                <a:cs typeface="Arial" charset="0"/>
              </a:defRPr>
            </a:lvl7pPr>
            <a:lvl8pPr marL="1371532" algn="l" defTabSz="457178" rtl="0" eaLnBrk="1" fontAlgn="base" hangingPunct="1">
              <a:spcBef>
                <a:spcPct val="0"/>
              </a:spcBef>
              <a:spcAft>
                <a:spcPct val="0"/>
              </a:spcAft>
              <a:defRPr sz="2000">
                <a:solidFill>
                  <a:schemeClr val="bg1"/>
                </a:solidFill>
                <a:latin typeface="Arial" charset="0"/>
                <a:ea typeface="ＭＳ Ｐゴシック" charset="0"/>
                <a:cs typeface="Arial" charset="0"/>
              </a:defRPr>
            </a:lvl8pPr>
            <a:lvl9pPr marL="1828709" algn="l" defTabSz="457178" rtl="0" eaLnBrk="1" fontAlgn="base" hangingPunct="1">
              <a:spcBef>
                <a:spcPct val="0"/>
              </a:spcBef>
              <a:spcAft>
                <a:spcPct val="0"/>
              </a:spcAft>
              <a:defRPr sz="2000">
                <a:solidFill>
                  <a:schemeClr val="bg1"/>
                </a:solidFill>
                <a:latin typeface="Arial" charset="0"/>
                <a:ea typeface="ＭＳ Ｐゴシック" charset="0"/>
                <a:cs typeface="Arial" charset="0"/>
              </a:defRPr>
            </a:lvl9pPr>
          </a:lstStyle>
          <a:p>
            <a:pPr>
              <a:lnSpc>
                <a:spcPct val="90000"/>
              </a:lnSpc>
            </a:pPr>
            <a:r>
              <a:rPr lang="en-US" sz="1867" b="1" spc="-45" dirty="0" smtClean="0">
                <a:solidFill>
                  <a:srgbClr val="5AAAFA">
                    <a:lumMod val="50000"/>
                  </a:srgbClr>
                </a:solidFill>
                <a:latin typeface="Lucida Grande" charset="0"/>
                <a:ea typeface="Lucida Grande" charset="0"/>
                <a:cs typeface="Lucida Grande" charset="0"/>
              </a:rPr>
              <a:t>Vchar3</a:t>
            </a:r>
            <a:endParaRPr lang="en-US" sz="1867" b="1" spc="-45" dirty="0">
              <a:solidFill>
                <a:srgbClr val="5AAAFA">
                  <a:lumMod val="50000"/>
                </a:srgbClr>
              </a:solidFill>
              <a:latin typeface="Lucida Grande" charset="0"/>
              <a:ea typeface="Lucida Grande" charset="0"/>
              <a:cs typeface="Lucida Grande" charset="0"/>
            </a:endParaRPr>
          </a:p>
        </p:txBody>
      </p:sp>
    </p:spTree>
    <p:extLst>
      <p:ext uri="{BB962C8B-B14F-4D97-AF65-F5344CB8AC3E}">
        <p14:creationId xmlns:p14="http://schemas.microsoft.com/office/powerpoint/2010/main" val="139283371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1014" y="103880"/>
            <a:ext cx="10972800" cy="607980"/>
          </a:xfrm>
        </p:spPr>
        <p:txBody>
          <a:bodyPr/>
          <a:lstStyle/>
          <a:p>
            <a:r>
              <a:rPr lang="en-US" b="1" dirty="0" smtClean="0">
                <a:solidFill>
                  <a:schemeClr val="accent2">
                    <a:lumMod val="50000"/>
                  </a:schemeClr>
                </a:solidFill>
                <a:latin typeface="Calibri" charset="0"/>
                <a:ea typeface="Calibri" charset="0"/>
                <a:cs typeface="Calibri" charset="0"/>
              </a:rPr>
              <a:t>Vchar3 </a:t>
            </a:r>
            <a:r>
              <a:rPr lang="mr-IN" b="1" dirty="0" smtClean="0">
                <a:solidFill>
                  <a:schemeClr val="accent2">
                    <a:lumMod val="50000"/>
                  </a:schemeClr>
                </a:solidFill>
                <a:latin typeface="Calibri" charset="0"/>
                <a:ea typeface="Calibri" charset="0"/>
                <a:cs typeface="Calibri" charset="0"/>
              </a:rPr>
              <a:t>–</a:t>
            </a:r>
            <a:r>
              <a:rPr lang="en-US" b="1" dirty="0" smtClean="0">
                <a:solidFill>
                  <a:schemeClr val="accent2">
                    <a:lumMod val="50000"/>
                  </a:schemeClr>
                </a:solidFill>
                <a:latin typeface="Calibri" charset="0"/>
                <a:ea typeface="Calibri" charset="0"/>
                <a:cs typeface="Calibri" charset="0"/>
              </a:rPr>
              <a:t> Blockchain based platform for care coordination</a:t>
            </a:r>
            <a:endParaRPr lang="en-US" b="1" dirty="0">
              <a:solidFill>
                <a:schemeClr val="accent2">
                  <a:lumMod val="50000"/>
                </a:schemeClr>
              </a:solidFill>
              <a:latin typeface="Calibri" charset="0"/>
              <a:ea typeface="Calibri" charset="0"/>
              <a:cs typeface="Calibri" charset="0"/>
            </a:endParaRPr>
          </a:p>
        </p:txBody>
      </p:sp>
      <p:sp>
        <p:nvSpPr>
          <p:cNvPr id="3" name="Content Placeholder 2"/>
          <p:cNvSpPr>
            <a:spLocks noGrp="1"/>
          </p:cNvSpPr>
          <p:nvPr>
            <p:ph idx="12"/>
          </p:nvPr>
        </p:nvSpPr>
        <p:spPr>
          <a:xfrm>
            <a:off x="539261" y="843127"/>
            <a:ext cx="11080652" cy="5557673"/>
          </a:xfrm>
        </p:spPr>
        <p:txBody>
          <a:bodyPr/>
          <a:lstStyle/>
          <a:p>
            <a:pPr marL="236538" indent="-236538">
              <a:spcBef>
                <a:spcPts val="0"/>
              </a:spcBef>
              <a:spcAft>
                <a:spcPts val="1200"/>
              </a:spcAft>
            </a:pPr>
            <a:endParaRPr lang="en-US" sz="1800" i="1" dirty="0" smtClean="0"/>
          </a:p>
          <a:p>
            <a:pPr marL="236538" indent="-236538">
              <a:spcBef>
                <a:spcPts val="0"/>
              </a:spcBef>
              <a:spcAft>
                <a:spcPts val="1200"/>
              </a:spcAft>
            </a:pPr>
            <a:endParaRPr lang="en-US" sz="1800" dirty="0" smtClean="0">
              <a:solidFill>
                <a:schemeClr val="tx1">
                  <a:lumMod val="60000"/>
                  <a:lumOff val="40000"/>
                </a:schemeClr>
              </a:solidFill>
            </a:endParaRPr>
          </a:p>
          <a:p>
            <a:pPr marL="236538" indent="-236538">
              <a:spcBef>
                <a:spcPts val="0"/>
              </a:spcBef>
              <a:spcAft>
                <a:spcPts val="4000"/>
              </a:spcAft>
            </a:pPr>
            <a:endParaRPr lang="en-US" sz="2133" dirty="0" smtClean="0">
              <a:solidFill>
                <a:schemeClr val="tx1">
                  <a:lumMod val="60000"/>
                  <a:lumOff val="40000"/>
                </a:schemeClr>
              </a:solidFill>
            </a:endParaRPr>
          </a:p>
          <a:p>
            <a:pPr marL="0" indent="0">
              <a:spcBef>
                <a:spcPts val="0"/>
              </a:spcBef>
              <a:spcAft>
                <a:spcPts val="4000"/>
              </a:spcAft>
              <a:buNone/>
            </a:pPr>
            <a:r>
              <a:rPr lang="en-US" sz="2133" dirty="0"/>
              <a:t/>
            </a:r>
            <a:br>
              <a:rPr lang="en-US" sz="2133" dirty="0"/>
            </a:br>
            <a:endParaRPr lang="en-US" sz="2133" dirty="0"/>
          </a:p>
        </p:txBody>
      </p:sp>
      <p:sp>
        <p:nvSpPr>
          <p:cNvPr id="4" name="Title 2"/>
          <p:cNvSpPr txBox="1">
            <a:spLocks/>
          </p:cNvSpPr>
          <p:nvPr/>
        </p:nvSpPr>
        <p:spPr bwMode="auto">
          <a:xfrm>
            <a:off x="10302240" y="103880"/>
            <a:ext cx="3779520" cy="381708"/>
          </a:xfrm>
          <a:prstGeom prst="rect">
            <a:avLst/>
          </a:prstGeom>
          <a:noFill/>
          <a:ln w="9525">
            <a:noFill/>
            <a:miter lim="800000"/>
            <a:headEnd/>
            <a:tailEnd/>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60960" rIns="0" bIns="60960" numCol="1" anchor="t" anchorCtr="0" compatLnSpc="1">
            <a:prstTxWarp prst="textNoShape">
              <a:avLst/>
            </a:prstTxWarp>
            <a:spAutoFit/>
          </a:bodyPr>
          <a:lstStyle>
            <a:lvl1pPr algn="l" defTabSz="457178" rtl="0" eaLnBrk="1" fontAlgn="base" hangingPunct="1">
              <a:spcBef>
                <a:spcPct val="0"/>
              </a:spcBef>
              <a:spcAft>
                <a:spcPct val="0"/>
              </a:spcAft>
              <a:defRPr sz="2000" b="0" i="0" kern="1200">
                <a:solidFill>
                  <a:schemeClr val="bg1"/>
                </a:solidFill>
                <a:latin typeface="Arial" charset="0"/>
                <a:ea typeface="Arial" charset="0"/>
                <a:cs typeface="Arial" charset="0"/>
              </a:defRPr>
            </a:lvl1pPr>
            <a:lvl2pPr algn="l" defTabSz="457178" rtl="0" eaLnBrk="1" fontAlgn="base" hangingPunct="1">
              <a:spcBef>
                <a:spcPct val="0"/>
              </a:spcBef>
              <a:spcAft>
                <a:spcPct val="0"/>
              </a:spcAft>
              <a:defRPr sz="2000">
                <a:solidFill>
                  <a:schemeClr val="bg1"/>
                </a:solidFill>
                <a:latin typeface="Arial" charset="0"/>
                <a:ea typeface="ＭＳ Ｐゴシック" charset="0"/>
                <a:cs typeface="Arial" charset="0"/>
              </a:defRPr>
            </a:lvl2pPr>
            <a:lvl3pPr algn="l" defTabSz="457178" rtl="0" eaLnBrk="1" fontAlgn="base" hangingPunct="1">
              <a:spcBef>
                <a:spcPct val="0"/>
              </a:spcBef>
              <a:spcAft>
                <a:spcPct val="0"/>
              </a:spcAft>
              <a:defRPr sz="2000">
                <a:solidFill>
                  <a:schemeClr val="bg1"/>
                </a:solidFill>
                <a:latin typeface="Arial" charset="0"/>
                <a:ea typeface="ＭＳ Ｐゴシック" charset="0"/>
                <a:cs typeface="Arial" charset="0"/>
              </a:defRPr>
            </a:lvl3pPr>
            <a:lvl4pPr algn="l" defTabSz="457178" rtl="0" eaLnBrk="1" fontAlgn="base" hangingPunct="1">
              <a:spcBef>
                <a:spcPct val="0"/>
              </a:spcBef>
              <a:spcAft>
                <a:spcPct val="0"/>
              </a:spcAft>
              <a:defRPr sz="2000">
                <a:solidFill>
                  <a:schemeClr val="bg1"/>
                </a:solidFill>
                <a:latin typeface="Arial" charset="0"/>
                <a:ea typeface="ＭＳ Ｐゴシック" charset="0"/>
                <a:cs typeface="Arial" charset="0"/>
              </a:defRPr>
            </a:lvl4pPr>
            <a:lvl5pPr algn="l" defTabSz="457178" rtl="0" eaLnBrk="1" fontAlgn="base" hangingPunct="1">
              <a:spcBef>
                <a:spcPct val="0"/>
              </a:spcBef>
              <a:spcAft>
                <a:spcPct val="0"/>
              </a:spcAft>
              <a:defRPr sz="2000">
                <a:solidFill>
                  <a:schemeClr val="bg1"/>
                </a:solidFill>
                <a:latin typeface="Arial" charset="0"/>
                <a:ea typeface="ＭＳ Ｐゴシック" charset="0"/>
                <a:cs typeface="Arial" charset="0"/>
              </a:defRPr>
            </a:lvl5pPr>
            <a:lvl6pPr marL="457178" algn="l" defTabSz="457178" rtl="0" eaLnBrk="1" fontAlgn="base" hangingPunct="1">
              <a:spcBef>
                <a:spcPct val="0"/>
              </a:spcBef>
              <a:spcAft>
                <a:spcPct val="0"/>
              </a:spcAft>
              <a:defRPr sz="2000">
                <a:solidFill>
                  <a:schemeClr val="bg1"/>
                </a:solidFill>
                <a:latin typeface="Arial" charset="0"/>
                <a:ea typeface="ＭＳ Ｐゴシック" charset="0"/>
                <a:cs typeface="Arial" charset="0"/>
              </a:defRPr>
            </a:lvl6pPr>
            <a:lvl7pPr marL="914355" algn="l" defTabSz="457178" rtl="0" eaLnBrk="1" fontAlgn="base" hangingPunct="1">
              <a:spcBef>
                <a:spcPct val="0"/>
              </a:spcBef>
              <a:spcAft>
                <a:spcPct val="0"/>
              </a:spcAft>
              <a:defRPr sz="2000">
                <a:solidFill>
                  <a:schemeClr val="bg1"/>
                </a:solidFill>
                <a:latin typeface="Arial" charset="0"/>
                <a:ea typeface="ＭＳ Ｐゴシック" charset="0"/>
                <a:cs typeface="Arial" charset="0"/>
              </a:defRPr>
            </a:lvl7pPr>
            <a:lvl8pPr marL="1371532" algn="l" defTabSz="457178" rtl="0" eaLnBrk="1" fontAlgn="base" hangingPunct="1">
              <a:spcBef>
                <a:spcPct val="0"/>
              </a:spcBef>
              <a:spcAft>
                <a:spcPct val="0"/>
              </a:spcAft>
              <a:defRPr sz="2000">
                <a:solidFill>
                  <a:schemeClr val="bg1"/>
                </a:solidFill>
                <a:latin typeface="Arial" charset="0"/>
                <a:ea typeface="ＭＳ Ｐゴシック" charset="0"/>
                <a:cs typeface="Arial" charset="0"/>
              </a:defRPr>
            </a:lvl8pPr>
            <a:lvl9pPr marL="1828709" algn="l" defTabSz="457178" rtl="0" eaLnBrk="1" fontAlgn="base" hangingPunct="1">
              <a:spcBef>
                <a:spcPct val="0"/>
              </a:spcBef>
              <a:spcAft>
                <a:spcPct val="0"/>
              </a:spcAft>
              <a:defRPr sz="2000">
                <a:solidFill>
                  <a:schemeClr val="bg1"/>
                </a:solidFill>
                <a:latin typeface="Arial" charset="0"/>
                <a:ea typeface="ＭＳ Ｐゴシック" charset="0"/>
                <a:cs typeface="Arial" charset="0"/>
              </a:defRPr>
            </a:lvl9pPr>
          </a:lstStyle>
          <a:p>
            <a:pPr>
              <a:lnSpc>
                <a:spcPct val="90000"/>
              </a:lnSpc>
            </a:pPr>
            <a:r>
              <a:rPr lang="en-US" sz="1867" b="1" spc="-45" dirty="0" smtClean="0">
                <a:solidFill>
                  <a:srgbClr val="5AAAFA">
                    <a:lumMod val="50000"/>
                  </a:srgbClr>
                </a:solidFill>
                <a:latin typeface="Lucida Grande" charset="0"/>
                <a:ea typeface="Lucida Grande" charset="0"/>
                <a:cs typeface="Lucida Grande" charset="0"/>
              </a:rPr>
              <a:t>Vchar3</a:t>
            </a:r>
            <a:endParaRPr lang="en-US" sz="1867" b="1" spc="-45" dirty="0">
              <a:solidFill>
                <a:srgbClr val="5AAAFA">
                  <a:lumMod val="50000"/>
                </a:srgbClr>
              </a:solidFill>
              <a:latin typeface="Lucida Grande" charset="0"/>
              <a:ea typeface="Lucida Grande" charset="0"/>
              <a:cs typeface="Lucida Grande" charset="0"/>
            </a:endParaRPr>
          </a:p>
        </p:txBody>
      </p:sp>
      <p:sp>
        <p:nvSpPr>
          <p:cNvPr id="5" name="Content Placeholder 2"/>
          <p:cNvSpPr txBox="1">
            <a:spLocks/>
          </p:cNvSpPr>
          <p:nvPr/>
        </p:nvSpPr>
        <p:spPr bwMode="auto">
          <a:xfrm>
            <a:off x="211014" y="578883"/>
            <a:ext cx="11746523" cy="6327588"/>
          </a:xfrm>
          <a:prstGeom prst="rect">
            <a:avLst/>
          </a:prstGeom>
          <a:noFill/>
          <a:ln>
            <a:noFill/>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457167" indent="-457167" algn="l" defTabSz="609555" rtl="0" eaLnBrk="1" fontAlgn="base" hangingPunct="1">
              <a:spcBef>
                <a:spcPts val="2000"/>
              </a:spcBef>
              <a:spcAft>
                <a:spcPct val="0"/>
              </a:spcAft>
              <a:buFont typeface="Arial" pitchFamily="34" charset="0"/>
              <a:buChar char="•"/>
              <a:defRPr sz="2667" b="0" i="0" kern="1200">
                <a:solidFill>
                  <a:schemeClr val="bg1"/>
                </a:solidFill>
                <a:latin typeface="Arial" charset="0"/>
                <a:ea typeface="Arial" charset="0"/>
                <a:cs typeface="Arial" charset="0"/>
              </a:defRPr>
            </a:lvl1pPr>
            <a:lvl2pPr marL="609037" indent="-304518" algn="l" defTabSz="609555" rtl="0" eaLnBrk="1" fontAlgn="base" hangingPunct="1">
              <a:spcBef>
                <a:spcPct val="20000"/>
              </a:spcBef>
              <a:spcAft>
                <a:spcPct val="0"/>
              </a:spcAft>
              <a:buFont typeface="Arial" pitchFamily="34" charset="0"/>
              <a:buChar char="−"/>
              <a:defRPr sz="2397" b="0" i="0" kern="1200">
                <a:solidFill>
                  <a:schemeClr val="bg1"/>
                </a:solidFill>
                <a:latin typeface="Arial" charset="0"/>
                <a:ea typeface="Arial" charset="0"/>
                <a:cs typeface="Arial" charset="0"/>
              </a:defRPr>
            </a:lvl2pPr>
            <a:lvl3pPr marL="913554" indent="-230701" algn="l" defTabSz="609555" rtl="0" eaLnBrk="1" fontAlgn="base" hangingPunct="1">
              <a:spcBef>
                <a:spcPct val="20000"/>
              </a:spcBef>
              <a:spcAft>
                <a:spcPct val="0"/>
              </a:spcAft>
              <a:buFont typeface="Arial" pitchFamily="34" charset="0"/>
              <a:buChar char="−"/>
              <a:defRPr sz="2132" b="0" i="0" kern="1200">
                <a:solidFill>
                  <a:schemeClr val="bg1"/>
                </a:solidFill>
                <a:latin typeface="Arial" charset="0"/>
                <a:ea typeface="Arial" charset="0"/>
                <a:cs typeface="Arial" charset="0"/>
              </a:defRPr>
            </a:lvl3pPr>
            <a:lvl4pPr marL="1218072" indent="-224350" algn="l" defTabSz="609555" rtl="0" eaLnBrk="1" fontAlgn="base" hangingPunct="1">
              <a:spcBef>
                <a:spcPct val="20000"/>
              </a:spcBef>
              <a:spcAft>
                <a:spcPct val="0"/>
              </a:spcAft>
              <a:buFont typeface="Arial" pitchFamily="34" charset="0"/>
              <a:buChar char="−"/>
              <a:defRPr sz="1865" b="0" i="0" kern="1200">
                <a:solidFill>
                  <a:schemeClr val="bg1"/>
                </a:solidFill>
                <a:latin typeface="Arial" charset="0"/>
                <a:ea typeface="Arial" charset="0"/>
                <a:cs typeface="Arial" charset="0"/>
              </a:defRPr>
            </a:lvl4pPr>
            <a:lvl5pPr marL="1070953" indent="-230701" algn="l" defTabSz="609555" rtl="0" eaLnBrk="1" fontAlgn="base" hangingPunct="1">
              <a:spcBef>
                <a:spcPct val="20000"/>
              </a:spcBef>
              <a:spcAft>
                <a:spcPct val="0"/>
              </a:spcAft>
              <a:buFont typeface="Arial" charset="0"/>
              <a:buChar char="»"/>
              <a:defRPr sz="2667" b="0" i="0" kern="1200">
                <a:solidFill>
                  <a:schemeClr val="bg1"/>
                </a:solidFill>
                <a:latin typeface="Arial" charset="0"/>
                <a:ea typeface="Arial" charset="0"/>
                <a:cs typeface="Arial" charset="0"/>
              </a:defRPr>
            </a:lvl5pPr>
            <a:lvl6pPr marL="3352548" indent="-304776" algn="l" defTabSz="609555" rtl="0" eaLnBrk="1" latinLnBrk="0" hangingPunct="1">
              <a:spcBef>
                <a:spcPct val="20000"/>
              </a:spcBef>
              <a:buFont typeface="Arial"/>
              <a:buChar char="•"/>
              <a:defRPr sz="2667" kern="1200">
                <a:solidFill>
                  <a:schemeClr val="tx1"/>
                </a:solidFill>
                <a:latin typeface="+mn-lt"/>
                <a:ea typeface="+mn-ea"/>
                <a:cs typeface="+mn-cs"/>
              </a:defRPr>
            </a:lvl6pPr>
            <a:lvl7pPr marL="3962104" indent="-304776" algn="l" defTabSz="609555" rtl="0" eaLnBrk="1" latinLnBrk="0" hangingPunct="1">
              <a:spcBef>
                <a:spcPct val="20000"/>
              </a:spcBef>
              <a:buFont typeface="Arial"/>
              <a:buChar char="•"/>
              <a:defRPr sz="2667" kern="1200">
                <a:solidFill>
                  <a:schemeClr val="tx1"/>
                </a:solidFill>
                <a:latin typeface="+mn-lt"/>
                <a:ea typeface="+mn-ea"/>
                <a:cs typeface="+mn-cs"/>
              </a:defRPr>
            </a:lvl7pPr>
            <a:lvl8pPr marL="4571658" indent="-304776" algn="l" defTabSz="609555" rtl="0" eaLnBrk="1" latinLnBrk="0" hangingPunct="1">
              <a:spcBef>
                <a:spcPct val="20000"/>
              </a:spcBef>
              <a:buFont typeface="Arial"/>
              <a:buChar char="•"/>
              <a:defRPr sz="2667" kern="1200">
                <a:solidFill>
                  <a:schemeClr val="tx1"/>
                </a:solidFill>
                <a:latin typeface="+mn-lt"/>
                <a:ea typeface="+mn-ea"/>
                <a:cs typeface="+mn-cs"/>
              </a:defRPr>
            </a:lvl8pPr>
            <a:lvl9pPr marL="5181212" indent="-304776" algn="l" defTabSz="609555" rtl="0" eaLnBrk="1" latinLnBrk="0" hangingPunct="1">
              <a:spcBef>
                <a:spcPct val="20000"/>
              </a:spcBef>
              <a:buFont typeface="Arial"/>
              <a:buChar char="•"/>
              <a:defRPr sz="2667" kern="1200">
                <a:solidFill>
                  <a:schemeClr val="tx1"/>
                </a:solidFill>
                <a:latin typeface="+mn-lt"/>
                <a:ea typeface="+mn-ea"/>
                <a:cs typeface="+mn-cs"/>
              </a:defRPr>
            </a:lvl9pPr>
          </a:lstStyle>
          <a:p>
            <a:pPr marL="0" indent="0">
              <a:spcBef>
                <a:spcPts val="0"/>
              </a:spcBef>
              <a:spcAft>
                <a:spcPts val="1200"/>
              </a:spcAft>
              <a:buNone/>
            </a:pPr>
            <a:r>
              <a:rPr lang="en-US" sz="1600" dirty="0">
                <a:solidFill>
                  <a:schemeClr val="tx1">
                    <a:lumMod val="60000"/>
                    <a:lumOff val="40000"/>
                  </a:schemeClr>
                </a:solidFill>
                <a:latin typeface="Lucida Grande" charset="0"/>
                <a:ea typeface="Lucida Grande" charset="0"/>
                <a:cs typeface="Lucida Grande" charset="0"/>
              </a:rPr>
              <a:t>Taking care of an elderly parent is never easy for the adult children. They have their own families to take care of along with their busy work schedules. If there are many siblings, the care can be shared </a:t>
            </a:r>
            <a:r>
              <a:rPr lang="en-US" sz="1600" dirty="0" smtClean="0">
                <a:solidFill>
                  <a:schemeClr val="tx1">
                    <a:lumMod val="60000"/>
                    <a:lumOff val="40000"/>
                  </a:schemeClr>
                </a:solidFill>
                <a:latin typeface="Lucida Grande" charset="0"/>
                <a:ea typeface="Lucida Grande" charset="0"/>
                <a:cs typeface="Lucida Grande" charset="0"/>
              </a:rPr>
              <a:t>amongst </a:t>
            </a:r>
            <a:r>
              <a:rPr lang="en-US" sz="1600" dirty="0">
                <a:solidFill>
                  <a:schemeClr val="tx1">
                    <a:lumMod val="60000"/>
                    <a:lumOff val="40000"/>
                  </a:schemeClr>
                </a:solidFill>
                <a:latin typeface="Lucida Grande" charset="0"/>
                <a:ea typeface="Lucida Grande" charset="0"/>
                <a:cs typeface="Lucida Grande" charset="0"/>
              </a:rPr>
              <a:t>them. </a:t>
            </a:r>
            <a:endParaRPr lang="en-US" sz="1600" dirty="0" smtClean="0">
              <a:solidFill>
                <a:schemeClr val="tx1">
                  <a:lumMod val="60000"/>
                  <a:lumOff val="40000"/>
                </a:schemeClr>
              </a:solidFill>
              <a:latin typeface="Lucida Grande" charset="0"/>
              <a:ea typeface="Lucida Grande" charset="0"/>
              <a:cs typeface="Lucida Grande" charset="0"/>
            </a:endParaRPr>
          </a:p>
          <a:p>
            <a:pPr marL="0" indent="0">
              <a:spcBef>
                <a:spcPts val="0"/>
              </a:spcBef>
              <a:spcAft>
                <a:spcPts val="1200"/>
              </a:spcAft>
              <a:buNone/>
            </a:pPr>
            <a:r>
              <a:rPr lang="en-US" sz="1600" dirty="0" smtClean="0">
                <a:solidFill>
                  <a:schemeClr val="tx1">
                    <a:lumMod val="60000"/>
                    <a:lumOff val="40000"/>
                  </a:schemeClr>
                </a:solidFill>
                <a:latin typeface="Lucida Grande" charset="0"/>
                <a:ea typeface="Lucida Grande" charset="0"/>
                <a:cs typeface="Lucida Grande" charset="0"/>
              </a:rPr>
              <a:t>But </a:t>
            </a:r>
            <a:r>
              <a:rPr lang="en-US" sz="1600" dirty="0">
                <a:solidFill>
                  <a:schemeClr val="tx1">
                    <a:lumMod val="60000"/>
                    <a:lumOff val="40000"/>
                  </a:schemeClr>
                </a:solidFill>
                <a:latin typeface="Lucida Grande" charset="0"/>
                <a:ea typeface="Lucida Grande" charset="0"/>
                <a:cs typeface="Lucida Grande" charset="0"/>
              </a:rPr>
              <a:t>then how to do you make sure everyone is informed about what decisions were made, who is taking mom/dad to the doctors next week, to the social security office the following week etc.</a:t>
            </a:r>
          </a:p>
          <a:p>
            <a:pPr marL="236538" indent="-236538">
              <a:spcBef>
                <a:spcPts val="0"/>
              </a:spcBef>
              <a:spcAft>
                <a:spcPts val="1200"/>
              </a:spcAft>
            </a:pPr>
            <a:r>
              <a:rPr lang="en-US" sz="1800" b="1" dirty="0" smtClean="0">
                <a:solidFill>
                  <a:schemeClr val="tx1">
                    <a:lumMod val="60000"/>
                    <a:lumOff val="40000"/>
                  </a:schemeClr>
                </a:solidFill>
                <a:latin typeface="Lucida Grande" charset="0"/>
                <a:ea typeface="Lucida Grande" charset="0"/>
                <a:cs typeface="Lucida Grande" charset="0"/>
              </a:rPr>
              <a:t>Blockchain based platform for care coordination.</a:t>
            </a:r>
          </a:p>
          <a:p>
            <a:pPr marL="388408" lvl="1" indent="-236538">
              <a:spcBef>
                <a:spcPts val="0"/>
              </a:spcBef>
              <a:spcAft>
                <a:spcPts val="1200"/>
              </a:spcAft>
            </a:pPr>
            <a:r>
              <a:rPr lang="en-US" sz="1400" dirty="0" smtClean="0">
                <a:solidFill>
                  <a:schemeClr val="tx1">
                    <a:lumMod val="60000"/>
                    <a:lumOff val="40000"/>
                  </a:schemeClr>
                </a:solidFill>
                <a:latin typeface="Lucida Grande" charset="0"/>
                <a:ea typeface="Lucida Grande" charset="0"/>
                <a:cs typeface="Lucida Grande" charset="0"/>
              </a:rPr>
              <a:t>Vchar3 will provide a </a:t>
            </a:r>
            <a:r>
              <a:rPr lang="en-US" sz="1400" dirty="0" err="1" smtClean="0">
                <a:solidFill>
                  <a:schemeClr val="tx1">
                    <a:lumMod val="60000"/>
                    <a:lumOff val="40000"/>
                  </a:schemeClr>
                </a:solidFill>
                <a:latin typeface="Lucida Grande" charset="0"/>
                <a:ea typeface="Lucida Grande" charset="0"/>
                <a:cs typeface="Lucida Grande" charset="0"/>
              </a:rPr>
              <a:t>blockchain</a:t>
            </a:r>
            <a:r>
              <a:rPr lang="en-US" sz="1400" dirty="0" smtClean="0">
                <a:solidFill>
                  <a:schemeClr val="tx1">
                    <a:lumMod val="60000"/>
                    <a:lumOff val="40000"/>
                  </a:schemeClr>
                </a:solidFill>
                <a:latin typeface="Lucida Grande" charset="0"/>
                <a:ea typeface="Lucida Grande" charset="0"/>
                <a:cs typeface="Lucida Grande" charset="0"/>
              </a:rPr>
              <a:t> based platform that will enable the caregivers in the family to coordinate the care of their loved one.</a:t>
            </a:r>
            <a:r>
              <a:rPr lang="en-US" sz="1400" dirty="0">
                <a:solidFill>
                  <a:schemeClr val="tx1">
                    <a:lumMod val="60000"/>
                    <a:lumOff val="40000"/>
                  </a:schemeClr>
                </a:solidFill>
                <a:latin typeface="Lucida Grande" charset="0"/>
                <a:ea typeface="Lucida Grande" charset="0"/>
                <a:cs typeface="Lucida Grande" charset="0"/>
              </a:rPr>
              <a:t> </a:t>
            </a:r>
            <a:endParaRPr lang="en-US" sz="1400" dirty="0" smtClean="0">
              <a:solidFill>
                <a:schemeClr val="tx1">
                  <a:lumMod val="60000"/>
                  <a:lumOff val="40000"/>
                </a:schemeClr>
              </a:solidFill>
              <a:latin typeface="Lucida Grande" charset="0"/>
              <a:ea typeface="Lucida Grande" charset="0"/>
              <a:cs typeface="Lucida Grande" charset="0"/>
            </a:endParaRPr>
          </a:p>
          <a:p>
            <a:pPr marL="388408" lvl="1" indent="-236538">
              <a:spcBef>
                <a:spcPts val="0"/>
              </a:spcBef>
              <a:spcAft>
                <a:spcPts val="1200"/>
              </a:spcAft>
            </a:pPr>
            <a:r>
              <a:rPr lang="en-US" sz="1400" dirty="0" smtClean="0">
                <a:solidFill>
                  <a:schemeClr val="tx1">
                    <a:lumMod val="60000"/>
                    <a:lumOff val="40000"/>
                  </a:schemeClr>
                </a:solidFill>
                <a:latin typeface="Lucida Grande" charset="0"/>
                <a:ea typeface="Lucida Grande" charset="0"/>
                <a:cs typeface="Lucida Grande" charset="0"/>
              </a:rPr>
              <a:t>The </a:t>
            </a:r>
            <a:r>
              <a:rPr lang="en-US" sz="1400" dirty="0">
                <a:solidFill>
                  <a:schemeClr val="tx1">
                    <a:lumMod val="60000"/>
                    <a:lumOff val="40000"/>
                  </a:schemeClr>
                </a:solidFill>
                <a:latin typeface="Lucida Grande" charset="0"/>
                <a:ea typeface="Lucida Grande" charset="0"/>
                <a:cs typeface="Lucida Grande" charset="0"/>
              </a:rPr>
              <a:t>data itself will be stored in the </a:t>
            </a:r>
            <a:r>
              <a:rPr lang="en-US" sz="1400" dirty="0" err="1">
                <a:solidFill>
                  <a:schemeClr val="tx1">
                    <a:lumMod val="60000"/>
                    <a:lumOff val="40000"/>
                  </a:schemeClr>
                </a:solidFill>
                <a:latin typeface="Lucida Grande" charset="0"/>
                <a:ea typeface="Lucida Grande" charset="0"/>
                <a:cs typeface="Lucida Grande" charset="0"/>
              </a:rPr>
              <a:t>blockchain</a:t>
            </a:r>
            <a:r>
              <a:rPr lang="en-US" sz="1400" dirty="0">
                <a:solidFill>
                  <a:schemeClr val="tx1">
                    <a:lumMod val="60000"/>
                    <a:lumOff val="40000"/>
                  </a:schemeClr>
                </a:solidFill>
                <a:latin typeface="Lucida Grande" charset="0"/>
                <a:ea typeface="Lucida Grande" charset="0"/>
                <a:cs typeface="Lucida Grande" charset="0"/>
              </a:rPr>
              <a:t> which provides full encryption and immutability </a:t>
            </a:r>
            <a:r>
              <a:rPr lang="en-US" sz="1400" dirty="0" smtClean="0">
                <a:solidFill>
                  <a:schemeClr val="tx1">
                    <a:lumMod val="60000"/>
                    <a:lumOff val="40000"/>
                  </a:schemeClr>
                </a:solidFill>
                <a:latin typeface="Lucida Grande" charset="0"/>
                <a:ea typeface="Lucida Grande" charset="0"/>
                <a:cs typeface="Lucida Grande" charset="0"/>
              </a:rPr>
              <a:t>(data </a:t>
            </a:r>
            <a:r>
              <a:rPr lang="en-US" sz="1400" dirty="0">
                <a:solidFill>
                  <a:schemeClr val="tx1">
                    <a:lumMod val="60000"/>
                    <a:lumOff val="40000"/>
                  </a:schemeClr>
                </a:solidFill>
                <a:latin typeface="Lucida Grande" charset="0"/>
                <a:ea typeface="Lucida Grande" charset="0"/>
                <a:cs typeface="Lucida Grande" charset="0"/>
              </a:rPr>
              <a:t>cannot be deleted or updated</a:t>
            </a:r>
            <a:r>
              <a:rPr lang="en-US" sz="1400" dirty="0" smtClean="0">
                <a:solidFill>
                  <a:schemeClr val="tx1">
                    <a:lumMod val="60000"/>
                    <a:lumOff val="40000"/>
                  </a:schemeClr>
                </a:solidFill>
                <a:latin typeface="Lucida Grande" charset="0"/>
                <a:ea typeface="Lucida Grande" charset="0"/>
                <a:cs typeface="Lucida Grande" charset="0"/>
              </a:rPr>
              <a:t>).</a:t>
            </a:r>
          </a:p>
          <a:p>
            <a:pPr marL="236538" indent="-236538">
              <a:spcBef>
                <a:spcPts val="0"/>
              </a:spcBef>
              <a:spcAft>
                <a:spcPts val="1200"/>
              </a:spcAft>
            </a:pPr>
            <a:r>
              <a:rPr lang="en-US" sz="1800" b="1" dirty="0" smtClean="0">
                <a:solidFill>
                  <a:schemeClr val="tx1">
                    <a:lumMod val="60000"/>
                    <a:lumOff val="40000"/>
                  </a:schemeClr>
                </a:solidFill>
                <a:latin typeface="Lucida Grande" charset="0"/>
                <a:ea typeface="Lucida Grande" charset="0"/>
                <a:cs typeface="Lucida Grande" charset="0"/>
              </a:rPr>
              <a:t>Mobile app for caregivers to capture and share care information about their loved ones.</a:t>
            </a:r>
          </a:p>
          <a:p>
            <a:pPr marL="388408" lvl="1" indent="-236538">
              <a:spcBef>
                <a:spcPts val="0"/>
              </a:spcBef>
              <a:spcAft>
                <a:spcPts val="1200"/>
              </a:spcAft>
            </a:pPr>
            <a:r>
              <a:rPr lang="en-US" sz="1400" dirty="0" smtClean="0">
                <a:solidFill>
                  <a:schemeClr val="tx1">
                    <a:lumMod val="60000"/>
                    <a:lumOff val="40000"/>
                  </a:schemeClr>
                </a:solidFill>
                <a:latin typeface="Lucida Grande" charset="0"/>
                <a:ea typeface="Lucida Grande" charset="0"/>
                <a:cs typeface="Lucida Grande" charset="0"/>
              </a:rPr>
              <a:t>Vchar3 </a:t>
            </a:r>
            <a:r>
              <a:rPr lang="en-US" sz="1400" dirty="0">
                <a:solidFill>
                  <a:schemeClr val="tx1">
                    <a:lumMod val="60000"/>
                    <a:lumOff val="40000"/>
                  </a:schemeClr>
                </a:solidFill>
                <a:latin typeface="Lucida Grande" charset="0"/>
                <a:ea typeface="Lucida Grande" charset="0"/>
                <a:cs typeface="Lucida Grande" charset="0"/>
              </a:rPr>
              <a:t>mobile app will enable each care giver to easily capture the basic information about mom or </a:t>
            </a:r>
            <a:r>
              <a:rPr lang="en-US" sz="1400" dirty="0" smtClean="0">
                <a:solidFill>
                  <a:schemeClr val="tx1">
                    <a:lumMod val="60000"/>
                    <a:lumOff val="40000"/>
                  </a:schemeClr>
                </a:solidFill>
                <a:latin typeface="Lucida Grande" charset="0"/>
                <a:ea typeface="Lucida Grande" charset="0"/>
                <a:cs typeface="Lucida Grande" charset="0"/>
              </a:rPr>
              <a:t>dad’s </a:t>
            </a:r>
            <a:r>
              <a:rPr lang="en-US" sz="1400" dirty="0">
                <a:solidFill>
                  <a:schemeClr val="tx1">
                    <a:lumMod val="60000"/>
                    <a:lumOff val="40000"/>
                  </a:schemeClr>
                </a:solidFill>
                <a:latin typeface="Lucida Grande" charset="0"/>
                <a:ea typeface="Lucida Grande" charset="0"/>
                <a:cs typeface="Lucida Grande" charset="0"/>
              </a:rPr>
              <a:t>condition. </a:t>
            </a:r>
          </a:p>
          <a:p>
            <a:pPr marL="388408" lvl="1" indent="-236538">
              <a:spcBef>
                <a:spcPts val="0"/>
              </a:spcBef>
              <a:spcAft>
                <a:spcPts val="1200"/>
              </a:spcAft>
            </a:pPr>
            <a:r>
              <a:rPr lang="en-US" sz="1400" dirty="0">
                <a:solidFill>
                  <a:schemeClr val="tx1">
                    <a:lumMod val="60000"/>
                    <a:lumOff val="40000"/>
                  </a:schemeClr>
                </a:solidFill>
                <a:latin typeface="Lucida Grande" charset="0"/>
                <a:ea typeface="Lucida Grande" charset="0"/>
                <a:cs typeface="Lucida Grande" charset="0"/>
              </a:rPr>
              <a:t>In case </a:t>
            </a:r>
            <a:r>
              <a:rPr lang="en-US" sz="1400" dirty="0" smtClean="0">
                <a:solidFill>
                  <a:schemeClr val="tx1">
                    <a:lumMod val="60000"/>
                    <a:lumOff val="40000"/>
                  </a:schemeClr>
                </a:solidFill>
                <a:latin typeface="Lucida Grande" charset="0"/>
                <a:ea typeface="Lucida Grande" charset="0"/>
                <a:cs typeface="Lucida Grande" charset="0"/>
              </a:rPr>
              <a:t>mom </a:t>
            </a:r>
            <a:r>
              <a:rPr lang="en-US" sz="1400" dirty="0">
                <a:solidFill>
                  <a:schemeClr val="tx1">
                    <a:lumMod val="60000"/>
                    <a:lumOff val="40000"/>
                  </a:schemeClr>
                </a:solidFill>
                <a:latin typeface="Lucida Grande" charset="0"/>
                <a:ea typeface="Lucida Grande" charset="0"/>
                <a:cs typeface="Lucida Grande" charset="0"/>
              </a:rPr>
              <a:t>and </a:t>
            </a:r>
            <a:r>
              <a:rPr lang="en-US" sz="1400" dirty="0" smtClean="0">
                <a:solidFill>
                  <a:schemeClr val="tx1">
                    <a:lumMod val="60000"/>
                    <a:lumOff val="40000"/>
                  </a:schemeClr>
                </a:solidFill>
                <a:latin typeface="Lucida Grande" charset="0"/>
                <a:ea typeface="Lucida Grande" charset="0"/>
                <a:cs typeface="Lucida Grande" charset="0"/>
              </a:rPr>
              <a:t>dad </a:t>
            </a:r>
            <a:r>
              <a:rPr lang="en-US" sz="1400" dirty="0">
                <a:solidFill>
                  <a:schemeClr val="tx1">
                    <a:lumMod val="60000"/>
                    <a:lumOff val="40000"/>
                  </a:schemeClr>
                </a:solidFill>
                <a:latin typeface="Lucida Grande" charset="0"/>
                <a:ea typeface="Lucida Grande" charset="0"/>
                <a:cs typeface="Lucida Grande" charset="0"/>
              </a:rPr>
              <a:t>are fairly independent, they can use the app to provide updates on basic activities like </a:t>
            </a:r>
            <a:r>
              <a:rPr lang="en-US" sz="1400" dirty="0" smtClean="0">
                <a:solidFill>
                  <a:schemeClr val="tx1">
                    <a:lumMod val="60000"/>
                    <a:lumOff val="40000"/>
                  </a:schemeClr>
                </a:solidFill>
                <a:latin typeface="Lucida Grande" charset="0"/>
                <a:ea typeface="Lucida Grande" charset="0"/>
                <a:cs typeface="Lucida Grande" charset="0"/>
              </a:rPr>
              <a:t>”I </a:t>
            </a:r>
            <a:r>
              <a:rPr lang="en-US" sz="1400" dirty="0">
                <a:solidFill>
                  <a:schemeClr val="tx1">
                    <a:lumMod val="60000"/>
                    <a:lumOff val="40000"/>
                  </a:schemeClr>
                </a:solidFill>
                <a:latin typeface="Lucida Grande" charset="0"/>
                <a:ea typeface="Lucida Grande" charset="0"/>
                <a:cs typeface="Lucida Grande" charset="0"/>
              </a:rPr>
              <a:t>had my breakfast at 8.00 </a:t>
            </a:r>
            <a:r>
              <a:rPr lang="en-US" sz="1400" dirty="0" smtClean="0">
                <a:solidFill>
                  <a:schemeClr val="tx1">
                    <a:lumMod val="60000"/>
                    <a:lumOff val="40000"/>
                  </a:schemeClr>
                </a:solidFill>
                <a:latin typeface="Lucida Grande" charset="0"/>
                <a:ea typeface="Lucida Grande" charset="0"/>
                <a:cs typeface="Lucida Grande" charset="0"/>
              </a:rPr>
              <a:t>AM, </a:t>
            </a:r>
            <a:r>
              <a:rPr lang="en-US" sz="1400" dirty="0">
                <a:solidFill>
                  <a:schemeClr val="tx1">
                    <a:lumMod val="60000"/>
                    <a:lumOff val="40000"/>
                  </a:schemeClr>
                </a:solidFill>
                <a:latin typeface="Lucida Grande" charset="0"/>
                <a:ea typeface="Lucida Grande" charset="0"/>
                <a:cs typeface="Lucida Grande" charset="0"/>
              </a:rPr>
              <a:t>h</a:t>
            </a:r>
            <a:r>
              <a:rPr lang="en-US" sz="1400" dirty="0" smtClean="0">
                <a:solidFill>
                  <a:schemeClr val="tx1">
                    <a:lumMod val="60000"/>
                    <a:lumOff val="40000"/>
                  </a:schemeClr>
                </a:solidFill>
                <a:latin typeface="Lucida Grande" charset="0"/>
                <a:ea typeface="Lucida Grande" charset="0"/>
                <a:cs typeface="Lucida Grande" charset="0"/>
              </a:rPr>
              <a:t>ad lunch </a:t>
            </a:r>
            <a:r>
              <a:rPr lang="en-US" sz="1400" dirty="0">
                <a:solidFill>
                  <a:schemeClr val="tx1">
                    <a:lumMod val="60000"/>
                    <a:lumOff val="40000"/>
                  </a:schemeClr>
                </a:solidFill>
                <a:latin typeface="Lucida Grande" charset="0"/>
                <a:ea typeface="Lucida Grande" charset="0"/>
                <a:cs typeface="Lucida Grande" charset="0"/>
              </a:rPr>
              <a:t>at </a:t>
            </a:r>
            <a:r>
              <a:rPr lang="en-US" sz="1400" dirty="0" smtClean="0">
                <a:solidFill>
                  <a:schemeClr val="tx1">
                    <a:lumMod val="60000"/>
                    <a:lumOff val="40000"/>
                  </a:schemeClr>
                </a:solidFill>
                <a:latin typeface="Lucida Grande" charset="0"/>
                <a:ea typeface="Lucida Grande" charset="0"/>
                <a:cs typeface="Lucida Grande" charset="0"/>
              </a:rPr>
              <a:t>noon</a:t>
            </a:r>
            <a:r>
              <a:rPr lang="en-US" sz="1400" dirty="0">
                <a:solidFill>
                  <a:schemeClr val="tx1">
                    <a:lumMod val="60000"/>
                    <a:lumOff val="40000"/>
                  </a:schemeClr>
                </a:solidFill>
                <a:latin typeface="Lucida Grande" charset="0"/>
                <a:ea typeface="Lucida Grande" charset="0"/>
                <a:cs typeface="Lucida Grande" charset="0"/>
              </a:rPr>
              <a:t>, had my medication at 1 </a:t>
            </a:r>
            <a:r>
              <a:rPr lang="en-US" sz="1400" dirty="0" smtClean="0">
                <a:solidFill>
                  <a:schemeClr val="tx1">
                    <a:lumMod val="60000"/>
                    <a:lumOff val="40000"/>
                  </a:schemeClr>
                </a:solidFill>
                <a:latin typeface="Lucida Grande" charset="0"/>
                <a:ea typeface="Lucida Grande" charset="0"/>
                <a:cs typeface="Lucida Grande" charset="0"/>
              </a:rPr>
              <a:t>PM, </a:t>
            </a:r>
            <a:r>
              <a:rPr lang="en-US" sz="1400" dirty="0">
                <a:solidFill>
                  <a:schemeClr val="tx1">
                    <a:lumMod val="60000"/>
                    <a:lumOff val="40000"/>
                  </a:schemeClr>
                </a:solidFill>
                <a:latin typeface="Lucida Grande" charset="0"/>
                <a:ea typeface="Lucida Grande" charset="0"/>
                <a:cs typeface="Lucida Grande" charset="0"/>
              </a:rPr>
              <a:t>went for a walk at 4 </a:t>
            </a:r>
            <a:r>
              <a:rPr lang="en-US" sz="1400" dirty="0" smtClean="0">
                <a:solidFill>
                  <a:schemeClr val="tx1">
                    <a:lumMod val="60000"/>
                    <a:lumOff val="40000"/>
                  </a:schemeClr>
                </a:solidFill>
                <a:latin typeface="Lucida Grande" charset="0"/>
                <a:ea typeface="Lucida Grande" charset="0"/>
                <a:cs typeface="Lucida Grande" charset="0"/>
              </a:rPr>
              <a:t>PM,” </a:t>
            </a:r>
            <a:r>
              <a:rPr lang="en-US" sz="1400" dirty="0">
                <a:solidFill>
                  <a:schemeClr val="tx1">
                    <a:lumMod val="60000"/>
                    <a:lumOff val="40000"/>
                  </a:schemeClr>
                </a:solidFill>
                <a:latin typeface="Lucida Grande" charset="0"/>
                <a:ea typeface="Lucida Grande" charset="0"/>
                <a:cs typeface="Lucida Grande" charset="0"/>
              </a:rPr>
              <a:t>etc.</a:t>
            </a:r>
          </a:p>
          <a:p>
            <a:pPr marL="236538" indent="-236538">
              <a:spcBef>
                <a:spcPts val="0"/>
              </a:spcBef>
              <a:spcAft>
                <a:spcPts val="1200"/>
              </a:spcAft>
            </a:pPr>
            <a:r>
              <a:rPr lang="en-US" sz="1800" b="1" dirty="0" smtClean="0">
                <a:solidFill>
                  <a:schemeClr val="tx1">
                    <a:lumMod val="60000"/>
                    <a:lumOff val="40000"/>
                  </a:schemeClr>
                </a:solidFill>
                <a:latin typeface="Lucida Grande" charset="0"/>
                <a:ea typeface="Lucida Grande" charset="0"/>
                <a:cs typeface="Lucida Grande" charset="0"/>
              </a:rPr>
              <a:t>Voice enabled natural language search to find relevant content related to your care queries.</a:t>
            </a:r>
          </a:p>
          <a:p>
            <a:pPr marL="388408" lvl="1" indent="-236538">
              <a:spcBef>
                <a:spcPts val="0"/>
              </a:spcBef>
              <a:spcAft>
                <a:spcPts val="1200"/>
              </a:spcAft>
            </a:pPr>
            <a:r>
              <a:rPr lang="en-US" sz="1400" dirty="0" smtClean="0">
                <a:solidFill>
                  <a:schemeClr val="tx1">
                    <a:lumMod val="60000"/>
                    <a:lumOff val="40000"/>
                  </a:schemeClr>
                </a:solidFill>
                <a:latin typeface="Lucida Grande" charset="0"/>
                <a:ea typeface="Lucida Grande" charset="0"/>
                <a:cs typeface="Lucida Grande" charset="0"/>
              </a:rPr>
              <a:t>Vchar3 </a:t>
            </a:r>
            <a:r>
              <a:rPr lang="en-US" sz="1400" dirty="0">
                <a:solidFill>
                  <a:schemeClr val="tx1">
                    <a:lumMod val="60000"/>
                    <a:lumOff val="40000"/>
                  </a:schemeClr>
                </a:solidFill>
                <a:latin typeface="Lucida Grande" charset="0"/>
                <a:ea typeface="Lucida Grande" charset="0"/>
                <a:cs typeface="Lucida Grande" charset="0"/>
              </a:rPr>
              <a:t>platform will source content relevant for providing care from </a:t>
            </a:r>
            <a:r>
              <a:rPr lang="en-US" sz="1400" dirty="0" smtClean="0">
                <a:solidFill>
                  <a:schemeClr val="tx1">
                    <a:lumMod val="60000"/>
                    <a:lumOff val="40000"/>
                  </a:schemeClr>
                </a:solidFill>
                <a:latin typeface="Lucida Grande" charset="0"/>
                <a:ea typeface="Lucida Grande" charset="0"/>
                <a:cs typeface="Lucida Grande" charset="0"/>
              </a:rPr>
              <a:t>publicly </a:t>
            </a:r>
            <a:r>
              <a:rPr lang="en-US" sz="1400" dirty="0">
                <a:solidFill>
                  <a:schemeClr val="tx1">
                    <a:lumMod val="60000"/>
                    <a:lumOff val="40000"/>
                  </a:schemeClr>
                </a:solidFill>
                <a:latin typeface="Lucida Grande" charset="0"/>
                <a:ea typeface="Lucida Grande" charset="0"/>
                <a:cs typeface="Lucida Grande" charset="0"/>
              </a:rPr>
              <a:t>available data sources ( National Institute of Health, American Heart Association, American diabetics association, </a:t>
            </a:r>
            <a:r>
              <a:rPr lang="en-US" sz="1400" dirty="0" smtClean="0">
                <a:solidFill>
                  <a:schemeClr val="tx1">
                    <a:lumMod val="60000"/>
                    <a:lumOff val="40000"/>
                  </a:schemeClr>
                </a:solidFill>
                <a:latin typeface="Lucida Grande" charset="0"/>
                <a:ea typeface="Lucida Grande" charset="0"/>
                <a:cs typeface="Lucida Grande" charset="0"/>
              </a:rPr>
              <a:t>Alzheimer's association, etc.)</a:t>
            </a:r>
            <a:r>
              <a:rPr lang="en-US" sz="1400" dirty="0">
                <a:solidFill>
                  <a:schemeClr val="tx1">
                    <a:lumMod val="60000"/>
                    <a:lumOff val="40000"/>
                  </a:schemeClr>
                </a:solidFill>
                <a:latin typeface="Lucida Grande" charset="0"/>
                <a:ea typeface="Lucida Grande" charset="0"/>
                <a:cs typeface="Lucida Grande" charset="0"/>
              </a:rPr>
              <a:t>. </a:t>
            </a:r>
          </a:p>
          <a:p>
            <a:pPr marL="388408" lvl="1" indent="-236538">
              <a:spcBef>
                <a:spcPts val="0"/>
              </a:spcBef>
              <a:spcAft>
                <a:spcPts val="1200"/>
              </a:spcAft>
            </a:pPr>
            <a:r>
              <a:rPr lang="en-US" sz="1400" dirty="0">
                <a:solidFill>
                  <a:schemeClr val="tx1">
                    <a:lumMod val="60000"/>
                    <a:lumOff val="40000"/>
                  </a:schemeClr>
                </a:solidFill>
                <a:latin typeface="Lucida Grande" charset="0"/>
                <a:ea typeface="Lucida Grande" charset="0"/>
                <a:cs typeface="Lucida Grande" charset="0"/>
              </a:rPr>
              <a:t>Vchar3 will use machine learning techniques to enable voice enabled natural language queries by care givers </a:t>
            </a:r>
          </a:p>
          <a:p>
            <a:pPr marL="692925" lvl="2" indent="-236538">
              <a:spcBef>
                <a:spcPts val="0"/>
              </a:spcBef>
              <a:spcAft>
                <a:spcPts val="1200"/>
              </a:spcAft>
            </a:pPr>
            <a:r>
              <a:rPr lang="en-US" sz="1200" dirty="0" smtClean="0">
                <a:solidFill>
                  <a:schemeClr val="tx1">
                    <a:lumMod val="60000"/>
                    <a:lumOff val="40000"/>
                  </a:schemeClr>
                </a:solidFill>
                <a:latin typeface="Lucida Grande" charset="0"/>
                <a:ea typeface="Lucida Grande" charset="0"/>
                <a:cs typeface="Lucida Grande" charset="0"/>
              </a:rPr>
              <a:t>e.g. “My </a:t>
            </a:r>
            <a:r>
              <a:rPr lang="en-US" sz="1200" dirty="0">
                <a:solidFill>
                  <a:schemeClr val="tx1">
                    <a:lumMod val="60000"/>
                    <a:lumOff val="40000"/>
                  </a:schemeClr>
                </a:solidFill>
                <a:latin typeface="Lucida Grande" charset="0"/>
                <a:ea typeface="Lucida Grande" charset="0"/>
                <a:cs typeface="Lucida Grande" charset="0"/>
              </a:rPr>
              <a:t>elderly dad fell </a:t>
            </a:r>
            <a:r>
              <a:rPr lang="en-US" sz="1200" dirty="0" smtClean="0">
                <a:solidFill>
                  <a:schemeClr val="tx1">
                    <a:lumMod val="60000"/>
                    <a:lumOff val="40000"/>
                  </a:schemeClr>
                </a:solidFill>
                <a:latin typeface="Lucida Grande" charset="0"/>
                <a:ea typeface="Lucida Grande" charset="0"/>
                <a:cs typeface="Lucida Grande" charset="0"/>
              </a:rPr>
              <a:t>down, what </a:t>
            </a:r>
            <a:r>
              <a:rPr lang="en-US" sz="1200" dirty="0">
                <a:solidFill>
                  <a:schemeClr val="tx1">
                    <a:lumMod val="60000"/>
                    <a:lumOff val="40000"/>
                  </a:schemeClr>
                </a:solidFill>
                <a:latin typeface="Lucida Grande" charset="0"/>
                <a:ea typeface="Lucida Grande" charset="0"/>
                <a:cs typeface="Lucida Grande" charset="0"/>
              </a:rPr>
              <a:t>should I do?”</a:t>
            </a:r>
          </a:p>
          <a:p>
            <a:pPr marL="692925" lvl="2" indent="-236538">
              <a:spcBef>
                <a:spcPts val="0"/>
              </a:spcBef>
              <a:spcAft>
                <a:spcPts val="1200"/>
              </a:spcAft>
            </a:pPr>
            <a:r>
              <a:rPr lang="en-US" sz="1200" dirty="0" smtClean="0">
                <a:solidFill>
                  <a:schemeClr val="tx1">
                    <a:lumMod val="60000"/>
                    <a:lumOff val="40000"/>
                  </a:schemeClr>
                </a:solidFill>
                <a:latin typeface="Lucida Grande" charset="0"/>
                <a:ea typeface="Lucida Grande" charset="0"/>
                <a:cs typeface="Lucida Grande" charset="0"/>
              </a:rPr>
              <a:t>“Where </a:t>
            </a:r>
            <a:r>
              <a:rPr lang="en-US" sz="1200" dirty="0">
                <a:solidFill>
                  <a:schemeClr val="tx1">
                    <a:lumMod val="60000"/>
                    <a:lumOff val="40000"/>
                  </a:schemeClr>
                </a:solidFill>
                <a:latin typeface="Lucida Grande" charset="0"/>
                <a:ea typeface="Lucida Grande" charset="0"/>
                <a:cs typeface="Lucida Grande" charset="0"/>
              </a:rPr>
              <a:t>are the best places to buy crutches </a:t>
            </a:r>
            <a:r>
              <a:rPr lang="en-US" sz="1200" dirty="0" smtClean="0">
                <a:solidFill>
                  <a:schemeClr val="tx1">
                    <a:lumMod val="60000"/>
                    <a:lumOff val="40000"/>
                  </a:schemeClr>
                </a:solidFill>
                <a:latin typeface="Lucida Grande" charset="0"/>
                <a:ea typeface="Lucida Grande" charset="0"/>
                <a:cs typeface="Lucida Grande" charset="0"/>
              </a:rPr>
              <a:t>online?”</a:t>
            </a:r>
            <a:endParaRPr lang="en-US" sz="1200" dirty="0">
              <a:solidFill>
                <a:schemeClr val="tx1">
                  <a:lumMod val="60000"/>
                  <a:lumOff val="40000"/>
                </a:schemeClr>
              </a:solidFill>
              <a:latin typeface="Lucida Grande" charset="0"/>
              <a:ea typeface="Lucida Grande" charset="0"/>
              <a:cs typeface="Lucida Grande" charset="0"/>
            </a:endParaRPr>
          </a:p>
          <a:p>
            <a:pPr marL="388408" lvl="1" indent="-236538">
              <a:spcBef>
                <a:spcPts val="0"/>
              </a:spcBef>
              <a:spcAft>
                <a:spcPts val="1200"/>
              </a:spcAft>
            </a:pPr>
            <a:endParaRPr lang="en-US" sz="1530" dirty="0">
              <a:solidFill>
                <a:schemeClr val="tx1">
                  <a:lumMod val="60000"/>
                  <a:lumOff val="40000"/>
                </a:schemeClr>
              </a:solidFill>
            </a:endParaRPr>
          </a:p>
          <a:p>
            <a:pPr marL="388408" lvl="1" indent="-236538">
              <a:spcBef>
                <a:spcPts val="0"/>
              </a:spcBef>
              <a:spcAft>
                <a:spcPts val="1200"/>
              </a:spcAft>
            </a:pPr>
            <a:endParaRPr lang="en-US" sz="1530" dirty="0" smtClean="0">
              <a:solidFill>
                <a:schemeClr val="tx1">
                  <a:lumMod val="60000"/>
                  <a:lumOff val="40000"/>
                </a:schemeClr>
              </a:solidFill>
            </a:endParaRPr>
          </a:p>
          <a:p>
            <a:pPr marL="236538" indent="-236538">
              <a:spcBef>
                <a:spcPts val="0"/>
              </a:spcBef>
              <a:spcAft>
                <a:spcPts val="1200"/>
              </a:spcAft>
            </a:pPr>
            <a:endParaRPr lang="en-US" sz="1600" i="1" dirty="0" smtClean="0">
              <a:solidFill>
                <a:schemeClr val="accent1">
                  <a:lumMod val="50000"/>
                </a:schemeClr>
              </a:solidFill>
            </a:endParaRPr>
          </a:p>
          <a:p>
            <a:pPr marL="236538" indent="-236538">
              <a:spcBef>
                <a:spcPts val="0"/>
              </a:spcBef>
              <a:spcAft>
                <a:spcPts val="1200"/>
              </a:spcAft>
            </a:pPr>
            <a:endParaRPr lang="en-US" sz="1800" i="1" dirty="0" smtClean="0"/>
          </a:p>
          <a:p>
            <a:pPr marL="236538" indent="-236538">
              <a:spcBef>
                <a:spcPts val="0"/>
              </a:spcBef>
              <a:spcAft>
                <a:spcPts val="1200"/>
              </a:spcAft>
            </a:pPr>
            <a:endParaRPr lang="en-US" sz="1800" dirty="0" smtClean="0">
              <a:solidFill>
                <a:schemeClr val="tx1">
                  <a:lumMod val="60000"/>
                  <a:lumOff val="40000"/>
                </a:schemeClr>
              </a:solidFill>
            </a:endParaRPr>
          </a:p>
          <a:p>
            <a:pPr marL="236538" indent="-236538">
              <a:spcBef>
                <a:spcPts val="0"/>
              </a:spcBef>
              <a:spcAft>
                <a:spcPts val="4000"/>
              </a:spcAft>
            </a:pPr>
            <a:endParaRPr lang="en-US" sz="2133" dirty="0" smtClean="0">
              <a:solidFill>
                <a:schemeClr val="tx1">
                  <a:lumMod val="60000"/>
                  <a:lumOff val="40000"/>
                </a:schemeClr>
              </a:solidFill>
            </a:endParaRPr>
          </a:p>
          <a:p>
            <a:pPr marL="0" indent="0">
              <a:spcBef>
                <a:spcPts val="0"/>
              </a:spcBef>
              <a:spcAft>
                <a:spcPts val="4000"/>
              </a:spcAft>
              <a:buFont typeface="Arial" pitchFamily="34" charset="0"/>
              <a:buNone/>
            </a:pPr>
            <a:r>
              <a:rPr lang="en-US" sz="2133" dirty="0" smtClean="0"/>
              <a:t/>
            </a:r>
            <a:br>
              <a:rPr lang="en-US" sz="2133" dirty="0" smtClean="0"/>
            </a:br>
            <a:endParaRPr lang="en-US" sz="2133" dirty="0"/>
          </a:p>
        </p:txBody>
      </p:sp>
    </p:spTree>
    <p:extLst>
      <p:ext uri="{BB962C8B-B14F-4D97-AF65-F5344CB8AC3E}">
        <p14:creationId xmlns:p14="http://schemas.microsoft.com/office/powerpoint/2010/main" val="204207523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4" name="Picture 8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60290" y="2301707"/>
            <a:ext cx="1371600" cy="1295400"/>
          </a:xfrm>
          <a:prstGeom prst="rect">
            <a:avLst/>
          </a:prstGeom>
        </p:spPr>
      </p:pic>
      <p:grpSp>
        <p:nvGrpSpPr>
          <p:cNvPr id="9" name="Group 896"/>
          <p:cNvGrpSpPr/>
          <p:nvPr/>
        </p:nvGrpSpPr>
        <p:grpSpPr>
          <a:xfrm>
            <a:off x="12192000" y="-6986882"/>
            <a:ext cx="12964550" cy="9957177"/>
            <a:chOff x="0" y="0"/>
            <a:chExt cx="17858651" cy="13716000"/>
          </a:xfrm>
        </p:grpSpPr>
        <p:grpSp>
          <p:nvGrpSpPr>
            <p:cNvPr id="10" name="Group 894"/>
            <p:cNvGrpSpPr/>
            <p:nvPr/>
          </p:nvGrpSpPr>
          <p:grpSpPr>
            <a:xfrm>
              <a:off x="0" y="0"/>
              <a:ext cx="17858652" cy="13716000"/>
              <a:chOff x="0" y="0"/>
              <a:chExt cx="17858651" cy="13716000"/>
            </a:xfrm>
          </p:grpSpPr>
          <p:pic>
            <p:nvPicPr>
              <p:cNvPr id="12" name="pasted-image.tiff"/>
              <p:cNvPicPr>
                <a:picLocks noChangeAspect="1"/>
              </p:cNvPicPr>
              <p:nvPr/>
            </p:nvPicPr>
            <p:blipFill>
              <a:blip r:embed="rId3">
                <a:extLst/>
              </a:blip>
              <a:stretch>
                <a:fillRect/>
              </a:stretch>
            </p:blipFill>
            <p:spPr>
              <a:xfrm>
                <a:off x="0" y="0"/>
                <a:ext cx="17858652" cy="13716000"/>
              </a:xfrm>
              <a:prstGeom prst="rect">
                <a:avLst/>
              </a:prstGeom>
              <a:ln w="12700" cap="flat">
                <a:noFill/>
                <a:miter lim="400000"/>
              </a:ln>
              <a:effectLst/>
            </p:spPr>
          </p:pic>
          <p:pic>
            <p:nvPicPr>
              <p:cNvPr id="13" name="IMG_0055.jpg"/>
              <p:cNvPicPr>
                <a:picLocks noChangeAspect="1"/>
              </p:cNvPicPr>
              <p:nvPr/>
            </p:nvPicPr>
            <p:blipFill>
              <a:blip r:embed="rId4">
                <a:extLst/>
              </a:blip>
              <a:stretch>
                <a:fillRect/>
              </a:stretch>
            </p:blipFill>
            <p:spPr>
              <a:xfrm>
                <a:off x="3105158" y="2486512"/>
                <a:ext cx="11657300" cy="8742976"/>
              </a:xfrm>
              <a:prstGeom prst="rect">
                <a:avLst/>
              </a:prstGeom>
              <a:ln w="12700" cap="flat">
                <a:noFill/>
                <a:miter lim="400000"/>
              </a:ln>
              <a:effectLst/>
            </p:spPr>
          </p:pic>
        </p:grpSp>
        <p:pic>
          <p:nvPicPr>
            <p:cNvPr id="11" name="pasted-image-filtered.png"/>
            <p:cNvPicPr>
              <a:picLocks noChangeAspect="1"/>
            </p:cNvPicPr>
            <p:nvPr/>
          </p:nvPicPr>
          <p:blipFill>
            <a:blip r:embed="rId5">
              <a:extLst/>
            </a:blip>
            <a:stretch>
              <a:fillRect/>
            </a:stretch>
          </p:blipFill>
          <p:spPr>
            <a:xfrm>
              <a:off x="3098751" y="2485068"/>
              <a:ext cx="11661150" cy="8745864"/>
            </a:xfrm>
            <a:prstGeom prst="rect">
              <a:avLst/>
            </a:prstGeom>
            <a:ln w="12700" cap="flat">
              <a:noFill/>
              <a:miter lim="400000"/>
            </a:ln>
            <a:effectLst/>
          </p:spPr>
        </p:pic>
      </p:grpSp>
      <p:grpSp>
        <p:nvGrpSpPr>
          <p:cNvPr id="25" name="Group 286"/>
          <p:cNvGrpSpPr/>
          <p:nvPr/>
        </p:nvGrpSpPr>
        <p:grpSpPr>
          <a:xfrm>
            <a:off x="13444742" y="8044288"/>
            <a:ext cx="3423420" cy="3512062"/>
            <a:chOff x="-1" y="-1"/>
            <a:chExt cx="5693076" cy="5655214"/>
          </a:xfrm>
        </p:grpSpPr>
        <p:sp>
          <p:nvSpPr>
            <p:cNvPr id="26" name="Shape 283"/>
            <p:cNvSpPr/>
            <p:nvPr/>
          </p:nvSpPr>
          <p:spPr>
            <a:xfrm>
              <a:off x="-1" y="-1"/>
              <a:ext cx="5655214" cy="5655214"/>
            </a:xfrm>
            <a:prstGeom prst="ellipse">
              <a:avLst/>
            </a:prstGeom>
            <a:solidFill>
              <a:srgbClr val="00B0F0">
                <a:alpha val="78000"/>
              </a:srgbClr>
            </a:solidFill>
            <a:ln w="12700" cap="flat">
              <a:noFill/>
              <a:miter lim="400000"/>
            </a:ln>
            <a:effectLst/>
          </p:spPr>
          <p:txBody>
            <a:bodyPr wrap="square" lIns="0" tIns="0" rIns="0" bIns="0" numCol="1" anchor="t">
              <a:noAutofit/>
            </a:bodyPr>
            <a:lstStyle/>
            <a:p>
              <a:pPr defTabSz="1371600">
                <a:lnSpc>
                  <a:spcPct val="90000"/>
                </a:lnSpc>
                <a:defRPr sz="4000">
                  <a:solidFill>
                    <a:srgbClr val="191919"/>
                  </a:solidFill>
                  <a:latin typeface="HelvNeue Light for IBM"/>
                  <a:ea typeface="HelvNeue Light for IBM"/>
                  <a:cs typeface="HelvNeue Light for IBM"/>
                  <a:sym typeface="HelvNeue Light for IBM"/>
                </a:defRPr>
              </a:pPr>
              <a:endParaRPr sz="3000"/>
            </a:p>
          </p:txBody>
        </p:sp>
        <p:sp>
          <p:nvSpPr>
            <p:cNvPr id="27" name="Shape 284"/>
            <p:cNvSpPr/>
            <p:nvPr/>
          </p:nvSpPr>
          <p:spPr>
            <a:xfrm>
              <a:off x="4135900" y="7998"/>
              <a:ext cx="1519313" cy="1519313"/>
            </a:xfrm>
            <a:prstGeom prst="ellipse">
              <a:avLst/>
            </a:prstGeom>
            <a:solidFill>
              <a:srgbClr val="00B0DA">
                <a:alpha val="50195"/>
              </a:srgbClr>
            </a:solidFill>
            <a:ln w="12700" cap="flat">
              <a:noFill/>
              <a:miter lim="400000"/>
            </a:ln>
            <a:effectLst/>
          </p:spPr>
          <p:txBody>
            <a:bodyPr wrap="square" lIns="0" tIns="0" rIns="0" bIns="0" numCol="1" anchor="t">
              <a:noAutofit/>
            </a:bodyPr>
            <a:lstStyle/>
            <a:p>
              <a:pPr defTabSz="1371600">
                <a:lnSpc>
                  <a:spcPct val="90000"/>
                </a:lnSpc>
                <a:defRPr sz="4000">
                  <a:solidFill>
                    <a:srgbClr val="191919"/>
                  </a:solidFill>
                  <a:latin typeface="HelvNeue Light for IBM"/>
                  <a:ea typeface="HelvNeue Light for IBM"/>
                  <a:cs typeface="HelvNeue Light for IBM"/>
                  <a:sym typeface="HelvNeue Light for IBM"/>
                </a:defRPr>
              </a:pPr>
              <a:endParaRPr sz="3000"/>
            </a:p>
          </p:txBody>
        </p:sp>
        <p:sp>
          <p:nvSpPr>
            <p:cNvPr id="28" name="Shape 285"/>
            <p:cNvSpPr/>
            <p:nvPr/>
          </p:nvSpPr>
          <p:spPr>
            <a:xfrm>
              <a:off x="37865" y="917071"/>
              <a:ext cx="5655210" cy="438597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8580" tIns="68580" rIns="68580" bIns="68580" numCol="1" anchor="t">
              <a:spAutoFit/>
            </a:bodyPr>
            <a:lstStyle/>
            <a:p>
              <a:pPr defTabSz="1371600">
                <a:defRPr sz="6400">
                  <a:latin typeface="Verdana"/>
                  <a:ea typeface="Verdana"/>
                  <a:cs typeface="Verdana"/>
                  <a:sym typeface="Verdana"/>
                </a:defRPr>
              </a:pPr>
              <a:r>
                <a:rPr lang="en-US" sz="5600" dirty="0">
                  <a:solidFill>
                    <a:schemeClr val="bg1"/>
                  </a:solidFill>
                </a:rPr>
                <a:t>Family /</a:t>
              </a:r>
              <a:br>
                <a:rPr lang="en-US" sz="5600" dirty="0">
                  <a:solidFill>
                    <a:schemeClr val="bg1"/>
                  </a:solidFill>
                </a:rPr>
              </a:br>
              <a:r>
                <a:rPr lang="en-US" sz="5600" dirty="0">
                  <a:solidFill>
                    <a:schemeClr val="bg1"/>
                  </a:solidFill>
                </a:rPr>
                <a:t>Loved</a:t>
              </a:r>
              <a:br>
                <a:rPr lang="en-US" sz="5600" dirty="0">
                  <a:solidFill>
                    <a:schemeClr val="bg1"/>
                  </a:solidFill>
                </a:rPr>
              </a:br>
              <a:r>
                <a:rPr lang="en-US" sz="5600" dirty="0">
                  <a:solidFill>
                    <a:schemeClr val="bg1"/>
                  </a:solidFill>
                </a:rPr>
                <a:t>Ones</a:t>
              </a:r>
              <a:endParaRPr sz="5600" dirty="0">
                <a:solidFill>
                  <a:schemeClr val="bg1"/>
                </a:solidFill>
              </a:endParaRPr>
            </a:p>
          </p:txBody>
        </p:sp>
      </p:grpSp>
      <p:sp>
        <p:nvSpPr>
          <p:cNvPr id="29" name="Shape 825"/>
          <p:cNvSpPr/>
          <p:nvPr/>
        </p:nvSpPr>
        <p:spPr>
          <a:xfrm rot="15722643">
            <a:off x="9644852" y="6272186"/>
            <a:ext cx="2842377" cy="546521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654" y="13294"/>
                  <a:pt x="8464" y="5485"/>
                  <a:pt x="21600" y="0"/>
                </a:cubicBezTo>
              </a:path>
            </a:pathLst>
          </a:custGeom>
          <a:ln w="76200">
            <a:solidFill>
              <a:schemeClr val="tx1"/>
            </a:solidFill>
            <a:headEnd type="triangle" w="med" len="med"/>
            <a:tailEnd type="triangle" w="med" len="med"/>
          </a:ln>
        </p:spPr>
        <p:txBody>
          <a:bodyPr lIns="91438" tIns="91438" rIns="91438" bIns="91438" anchor="ctr"/>
          <a:lstStyle/>
          <a:p>
            <a:pPr defTabSz="914400">
              <a:defRPr sz="4800">
                <a:solidFill>
                  <a:srgbClr val="231F20"/>
                </a:solidFill>
                <a:latin typeface="Helvetica Neue"/>
                <a:ea typeface="Helvetica Neue"/>
                <a:cs typeface="Helvetica Neue"/>
                <a:sym typeface="Helvetica Neue"/>
              </a:defRPr>
            </a:pPr>
            <a:endParaRPr sz="9600"/>
          </a:p>
        </p:txBody>
      </p:sp>
      <p:sp>
        <p:nvSpPr>
          <p:cNvPr id="31" name="Shape 825"/>
          <p:cNvSpPr/>
          <p:nvPr/>
        </p:nvSpPr>
        <p:spPr>
          <a:xfrm rot="7495081">
            <a:off x="13261343" y="3802852"/>
            <a:ext cx="3332222" cy="4126199"/>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654" y="13294"/>
                  <a:pt x="8464" y="5485"/>
                  <a:pt x="21600" y="0"/>
                </a:cubicBezTo>
              </a:path>
            </a:pathLst>
          </a:custGeom>
          <a:ln w="76200">
            <a:solidFill>
              <a:schemeClr val="tx1"/>
            </a:solidFill>
            <a:headEnd type="triangle" w="med" len="med"/>
            <a:tailEnd type="triangle" w="med" len="med"/>
          </a:ln>
        </p:spPr>
        <p:txBody>
          <a:bodyPr lIns="91438" tIns="91438" rIns="91438" bIns="91438" anchor="ctr"/>
          <a:lstStyle/>
          <a:p>
            <a:pPr defTabSz="914400">
              <a:defRPr sz="4800">
                <a:solidFill>
                  <a:srgbClr val="231F20"/>
                </a:solidFill>
                <a:latin typeface="Helvetica Neue"/>
                <a:ea typeface="Helvetica Neue"/>
                <a:cs typeface="Helvetica Neue"/>
                <a:sym typeface="Helvetica Neue"/>
              </a:defRPr>
            </a:pPr>
            <a:endParaRPr sz="9600"/>
          </a:p>
        </p:txBody>
      </p:sp>
      <p:grpSp>
        <p:nvGrpSpPr>
          <p:cNvPr id="32" name="Group 896"/>
          <p:cNvGrpSpPr/>
          <p:nvPr/>
        </p:nvGrpSpPr>
        <p:grpSpPr>
          <a:xfrm>
            <a:off x="7931345" y="199329"/>
            <a:ext cx="4768299" cy="3235577"/>
            <a:chOff x="0" y="0"/>
            <a:chExt cx="17858651" cy="13716000"/>
          </a:xfrm>
        </p:grpSpPr>
        <p:grpSp>
          <p:nvGrpSpPr>
            <p:cNvPr id="33" name="Group 894"/>
            <p:cNvGrpSpPr/>
            <p:nvPr/>
          </p:nvGrpSpPr>
          <p:grpSpPr>
            <a:xfrm>
              <a:off x="0" y="0"/>
              <a:ext cx="17858652" cy="13716000"/>
              <a:chOff x="0" y="0"/>
              <a:chExt cx="17858651" cy="13716000"/>
            </a:xfrm>
          </p:grpSpPr>
          <p:pic>
            <p:nvPicPr>
              <p:cNvPr id="35" name="pasted-image.tiff"/>
              <p:cNvPicPr>
                <a:picLocks noChangeAspect="1"/>
              </p:cNvPicPr>
              <p:nvPr/>
            </p:nvPicPr>
            <p:blipFill>
              <a:blip r:embed="rId3">
                <a:extLst/>
              </a:blip>
              <a:stretch>
                <a:fillRect/>
              </a:stretch>
            </p:blipFill>
            <p:spPr>
              <a:xfrm>
                <a:off x="0" y="0"/>
                <a:ext cx="17858652" cy="13716000"/>
              </a:xfrm>
              <a:prstGeom prst="rect">
                <a:avLst/>
              </a:prstGeom>
              <a:ln w="12700" cap="flat">
                <a:noFill/>
                <a:miter lim="400000"/>
              </a:ln>
              <a:effectLst/>
            </p:spPr>
          </p:pic>
          <p:pic>
            <p:nvPicPr>
              <p:cNvPr id="36" name="IMG_0055.jpg"/>
              <p:cNvPicPr>
                <a:picLocks noChangeAspect="1"/>
              </p:cNvPicPr>
              <p:nvPr/>
            </p:nvPicPr>
            <p:blipFill>
              <a:blip r:embed="rId4">
                <a:extLst/>
              </a:blip>
              <a:stretch>
                <a:fillRect/>
              </a:stretch>
            </p:blipFill>
            <p:spPr>
              <a:xfrm>
                <a:off x="3105158" y="2486512"/>
                <a:ext cx="11657300" cy="8742976"/>
              </a:xfrm>
              <a:prstGeom prst="rect">
                <a:avLst/>
              </a:prstGeom>
              <a:ln w="12700" cap="flat">
                <a:noFill/>
                <a:miter lim="400000"/>
              </a:ln>
              <a:effectLst/>
            </p:spPr>
          </p:pic>
        </p:grpSp>
        <p:pic>
          <p:nvPicPr>
            <p:cNvPr id="34" name="pasted-image-filtered.png"/>
            <p:cNvPicPr>
              <a:picLocks noChangeAspect="1"/>
            </p:cNvPicPr>
            <p:nvPr/>
          </p:nvPicPr>
          <p:blipFill>
            <a:blip r:embed="rId5">
              <a:extLst/>
            </a:blip>
            <a:stretch>
              <a:fillRect/>
            </a:stretch>
          </p:blipFill>
          <p:spPr>
            <a:xfrm>
              <a:off x="3098751" y="2485068"/>
              <a:ext cx="11661150" cy="8745864"/>
            </a:xfrm>
            <a:prstGeom prst="rect">
              <a:avLst/>
            </a:prstGeom>
            <a:ln w="12700" cap="flat">
              <a:noFill/>
              <a:miter lim="400000"/>
            </a:ln>
            <a:effectLst/>
          </p:spPr>
        </p:pic>
      </p:grpSp>
      <p:grpSp>
        <p:nvGrpSpPr>
          <p:cNvPr id="37" name="Group 880"/>
          <p:cNvGrpSpPr/>
          <p:nvPr/>
        </p:nvGrpSpPr>
        <p:grpSpPr>
          <a:xfrm>
            <a:off x="556769" y="3969438"/>
            <a:ext cx="3940459" cy="2754114"/>
            <a:chOff x="0" y="2128369"/>
            <a:chExt cx="15087451" cy="11587631"/>
          </a:xfrm>
        </p:grpSpPr>
        <p:pic>
          <p:nvPicPr>
            <p:cNvPr id="38" name="pasted-image.tiff"/>
            <p:cNvPicPr>
              <a:picLocks noChangeAspect="1"/>
            </p:cNvPicPr>
            <p:nvPr/>
          </p:nvPicPr>
          <p:blipFill>
            <a:blip r:embed="rId3">
              <a:extLst/>
            </a:blip>
            <a:stretch>
              <a:fillRect/>
            </a:stretch>
          </p:blipFill>
          <p:spPr>
            <a:xfrm>
              <a:off x="0" y="2128369"/>
              <a:ext cx="15087451" cy="11587631"/>
            </a:xfrm>
            <a:prstGeom prst="rect">
              <a:avLst/>
            </a:prstGeom>
            <a:ln w="12700" cap="flat">
              <a:noFill/>
              <a:miter lim="400000"/>
            </a:ln>
            <a:effectLst/>
          </p:spPr>
        </p:pic>
        <p:pic>
          <p:nvPicPr>
            <p:cNvPr id="39" name="IMG_0057.jpg"/>
            <p:cNvPicPr>
              <a:picLocks noChangeAspect="1"/>
            </p:cNvPicPr>
            <p:nvPr/>
          </p:nvPicPr>
          <p:blipFill>
            <a:blip r:embed="rId6">
              <a:extLst/>
            </a:blip>
            <a:stretch>
              <a:fillRect/>
            </a:stretch>
          </p:blipFill>
          <p:spPr>
            <a:xfrm>
              <a:off x="3134413" y="5063524"/>
              <a:ext cx="8219961" cy="6164975"/>
            </a:xfrm>
            <a:prstGeom prst="rect">
              <a:avLst/>
            </a:prstGeom>
            <a:ln w="12700" cap="flat">
              <a:noFill/>
              <a:miter lim="400000"/>
            </a:ln>
            <a:effectLst/>
          </p:spPr>
        </p:pic>
      </p:grpSp>
      <p:grpSp>
        <p:nvGrpSpPr>
          <p:cNvPr id="44" name="Group 43"/>
          <p:cNvGrpSpPr/>
          <p:nvPr/>
        </p:nvGrpSpPr>
        <p:grpSpPr>
          <a:xfrm>
            <a:off x="5374218" y="2892118"/>
            <a:ext cx="1159174" cy="2577686"/>
            <a:chOff x="11788558" y="8057287"/>
            <a:chExt cx="2731236" cy="5728018"/>
          </a:xfrm>
        </p:grpSpPr>
        <p:grpSp>
          <p:nvGrpSpPr>
            <p:cNvPr id="45" name="Group 44"/>
            <p:cNvGrpSpPr/>
            <p:nvPr/>
          </p:nvGrpSpPr>
          <p:grpSpPr>
            <a:xfrm>
              <a:off x="11788558" y="8057287"/>
              <a:ext cx="2731236" cy="5728018"/>
              <a:chOff x="3099704" y="1462032"/>
              <a:chExt cx="2461114" cy="5161512"/>
            </a:xfrm>
          </p:grpSpPr>
          <p:sp>
            <p:nvSpPr>
              <p:cNvPr id="47" name="Rounded Rectangle 46"/>
              <p:cNvSpPr/>
              <p:nvPr/>
            </p:nvSpPr>
            <p:spPr>
              <a:xfrm>
                <a:off x="3139440" y="1493520"/>
                <a:ext cx="2397760" cy="5072927"/>
              </a:xfrm>
              <a:prstGeom prst="roundRect">
                <a:avLst>
                  <a:gd name="adj" fmla="val 10936"/>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0"/>
              </a:p>
            </p:txBody>
          </p:sp>
          <p:pic>
            <p:nvPicPr>
              <p:cNvPr id="48" name="image28.png"/>
              <p:cNvPicPr>
                <a:picLocks noChangeAspect="1"/>
              </p:cNvPicPr>
              <p:nvPr/>
            </p:nvPicPr>
            <p:blipFill>
              <a:blip r:embed="rId7">
                <a:clrChange>
                  <a:clrFrom>
                    <a:srgbClr val="FEFFFF"/>
                  </a:clrFrom>
                  <a:clrTo>
                    <a:srgbClr val="FEFFFF">
                      <a:alpha val="0"/>
                    </a:srgbClr>
                  </a:clrTo>
                </a:clrChange>
                <a:extLst/>
              </a:blip>
              <a:srcRect l="5144" t="617" r="4781"/>
              <a:stretch>
                <a:fillRect/>
              </a:stretch>
            </p:blipFill>
            <p:spPr>
              <a:xfrm>
                <a:off x="3099704" y="1462032"/>
                <a:ext cx="2461114" cy="5161512"/>
              </a:xfrm>
              <a:prstGeom prst="rect">
                <a:avLst/>
              </a:prstGeom>
              <a:ln w="12700">
                <a:miter lim="400000"/>
              </a:ln>
            </p:spPr>
          </p:pic>
        </p:grpSp>
        <p:pic>
          <p:nvPicPr>
            <p:cNvPr id="46" name="Picture 4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973550" y="8761332"/>
              <a:ext cx="2409717" cy="4277248"/>
            </a:xfrm>
            <a:prstGeom prst="rect">
              <a:avLst/>
            </a:prstGeom>
          </p:spPr>
        </p:pic>
      </p:grpSp>
      <p:sp>
        <p:nvSpPr>
          <p:cNvPr id="53" name="Shape 825"/>
          <p:cNvSpPr/>
          <p:nvPr/>
        </p:nvSpPr>
        <p:spPr>
          <a:xfrm rot="462081">
            <a:off x="4198651" y="1203353"/>
            <a:ext cx="1526901" cy="149027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654" y="13294"/>
                  <a:pt x="8464" y="5485"/>
                  <a:pt x="21600" y="0"/>
                </a:cubicBezTo>
              </a:path>
            </a:pathLst>
          </a:custGeom>
          <a:ln w="76200">
            <a:solidFill>
              <a:schemeClr val="tx1"/>
            </a:solidFill>
            <a:headEnd type="triangle" w="med" len="med"/>
            <a:tailEnd type="triangle" w="med" len="med"/>
          </a:ln>
        </p:spPr>
        <p:txBody>
          <a:bodyPr lIns="45719" tIns="45719" rIns="45719" bIns="45719" anchor="ctr"/>
          <a:lstStyle/>
          <a:p>
            <a:pPr defTabSz="457200">
              <a:defRPr sz="4800">
                <a:solidFill>
                  <a:srgbClr val="231F20"/>
                </a:solidFill>
                <a:latin typeface="Helvetica Neue"/>
                <a:ea typeface="Helvetica Neue"/>
                <a:cs typeface="Helvetica Neue"/>
                <a:sym typeface="Helvetica Neue"/>
              </a:defRPr>
            </a:pPr>
            <a:endParaRPr sz="4800"/>
          </a:p>
        </p:txBody>
      </p:sp>
      <p:sp>
        <p:nvSpPr>
          <p:cNvPr id="54" name="Shape 825"/>
          <p:cNvSpPr/>
          <p:nvPr/>
        </p:nvSpPr>
        <p:spPr>
          <a:xfrm rot="7495081">
            <a:off x="7127050" y="1642576"/>
            <a:ext cx="1116555" cy="221997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654" y="13294"/>
                  <a:pt x="8464" y="5485"/>
                  <a:pt x="21600" y="0"/>
                </a:cubicBezTo>
              </a:path>
            </a:pathLst>
          </a:custGeom>
          <a:ln w="76200">
            <a:solidFill>
              <a:schemeClr val="tx1"/>
            </a:solidFill>
            <a:headEnd type="triangle" w="med" len="med"/>
            <a:tailEnd type="triangle" w="med" len="med"/>
          </a:ln>
        </p:spPr>
        <p:txBody>
          <a:bodyPr lIns="45719" tIns="45719" rIns="45719" bIns="45719" anchor="ctr"/>
          <a:lstStyle/>
          <a:p>
            <a:pPr defTabSz="457200">
              <a:defRPr sz="4800">
                <a:solidFill>
                  <a:srgbClr val="231F20"/>
                </a:solidFill>
                <a:latin typeface="Helvetica Neue"/>
                <a:ea typeface="Helvetica Neue"/>
                <a:cs typeface="Helvetica Neue"/>
                <a:sym typeface="Helvetica Neue"/>
              </a:defRPr>
            </a:pPr>
            <a:endParaRPr sz="4800"/>
          </a:p>
        </p:txBody>
      </p:sp>
      <p:pic>
        <p:nvPicPr>
          <p:cNvPr id="82" name="Picture 8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537719" y="947574"/>
            <a:ext cx="1559106" cy="1436480"/>
          </a:xfrm>
          <a:prstGeom prst="rect">
            <a:avLst/>
          </a:prstGeom>
        </p:spPr>
      </p:pic>
      <p:sp>
        <p:nvSpPr>
          <p:cNvPr id="83" name="TextBox 82"/>
          <p:cNvSpPr txBox="1"/>
          <p:nvPr/>
        </p:nvSpPr>
        <p:spPr>
          <a:xfrm>
            <a:off x="5218545" y="2329643"/>
            <a:ext cx="1407758" cy="307777"/>
          </a:xfrm>
          <a:prstGeom prst="rect">
            <a:avLst/>
          </a:prstGeom>
          <a:noFill/>
        </p:spPr>
        <p:txBody>
          <a:bodyPr wrap="none" rtlCol="0">
            <a:spAutoFit/>
          </a:bodyPr>
          <a:lstStyle/>
          <a:p>
            <a:r>
              <a:rPr lang="en-US" sz="1400" dirty="0" smtClean="0">
                <a:latin typeface="Lucida Grande" charset="0"/>
                <a:ea typeface="Lucida Grande" charset="0"/>
                <a:cs typeface="Lucida Grande" charset="0"/>
              </a:rPr>
              <a:t>Elder at Home</a:t>
            </a:r>
            <a:endParaRPr lang="en-US" sz="1400" dirty="0">
              <a:latin typeface="Lucida Grande" charset="0"/>
              <a:ea typeface="Lucida Grande" charset="0"/>
              <a:cs typeface="Lucida Grande" charset="0"/>
            </a:endParaRPr>
          </a:p>
        </p:txBody>
      </p:sp>
      <p:pic>
        <p:nvPicPr>
          <p:cNvPr id="85" name="Picture 84"/>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588302" y="4253651"/>
            <a:ext cx="1206500" cy="1104900"/>
          </a:xfrm>
          <a:prstGeom prst="rect">
            <a:avLst/>
          </a:prstGeom>
        </p:spPr>
      </p:pic>
      <p:sp>
        <p:nvSpPr>
          <p:cNvPr id="86" name="Shape 825"/>
          <p:cNvSpPr/>
          <p:nvPr/>
        </p:nvSpPr>
        <p:spPr>
          <a:xfrm rot="13062342">
            <a:off x="7119052" y="5254447"/>
            <a:ext cx="664077" cy="175808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654" y="13294"/>
                  <a:pt x="8464" y="5485"/>
                  <a:pt x="21600" y="0"/>
                </a:cubicBezTo>
              </a:path>
            </a:pathLst>
          </a:custGeom>
          <a:ln w="76200">
            <a:solidFill>
              <a:schemeClr val="tx1"/>
            </a:solidFill>
            <a:headEnd type="triangle" w="med" len="med"/>
            <a:tailEnd type="triangle" w="med" len="med"/>
          </a:ln>
        </p:spPr>
        <p:txBody>
          <a:bodyPr lIns="45719" tIns="45719" rIns="45719" bIns="45719" anchor="ctr"/>
          <a:lstStyle/>
          <a:p>
            <a:pPr defTabSz="457200">
              <a:defRPr sz="4800">
                <a:solidFill>
                  <a:srgbClr val="231F20"/>
                </a:solidFill>
                <a:latin typeface="Helvetica Neue"/>
                <a:ea typeface="Helvetica Neue"/>
                <a:cs typeface="Helvetica Neue"/>
                <a:sym typeface="Helvetica Neue"/>
              </a:defRPr>
            </a:pPr>
            <a:endParaRPr sz="4800"/>
          </a:p>
        </p:txBody>
      </p:sp>
      <p:sp>
        <p:nvSpPr>
          <p:cNvPr id="87" name="TextBox 86"/>
          <p:cNvSpPr txBox="1"/>
          <p:nvPr/>
        </p:nvSpPr>
        <p:spPr>
          <a:xfrm>
            <a:off x="8723716" y="4678587"/>
            <a:ext cx="1659429" cy="307777"/>
          </a:xfrm>
          <a:prstGeom prst="rect">
            <a:avLst/>
          </a:prstGeom>
          <a:noFill/>
        </p:spPr>
        <p:txBody>
          <a:bodyPr wrap="none" rtlCol="0">
            <a:spAutoFit/>
          </a:bodyPr>
          <a:lstStyle/>
          <a:p>
            <a:r>
              <a:rPr lang="en-US" sz="1400" dirty="0" smtClean="0">
                <a:latin typeface="Lucida Grande" charset="0"/>
                <a:ea typeface="Lucida Grande" charset="0"/>
                <a:cs typeface="Lucida Grande" charset="0"/>
              </a:rPr>
              <a:t>Caregiver2 - Son</a:t>
            </a:r>
            <a:endParaRPr lang="en-US" sz="1400" dirty="0">
              <a:latin typeface="Lucida Grande" charset="0"/>
              <a:ea typeface="Lucida Grande" charset="0"/>
              <a:cs typeface="Lucida Grande" charset="0"/>
            </a:endParaRPr>
          </a:p>
        </p:txBody>
      </p:sp>
      <p:sp>
        <p:nvSpPr>
          <p:cNvPr id="88" name="TextBox 87"/>
          <p:cNvSpPr txBox="1"/>
          <p:nvPr/>
        </p:nvSpPr>
        <p:spPr>
          <a:xfrm>
            <a:off x="2359125" y="1857082"/>
            <a:ext cx="1269899" cy="523220"/>
          </a:xfrm>
          <a:prstGeom prst="rect">
            <a:avLst/>
          </a:prstGeom>
          <a:noFill/>
        </p:spPr>
        <p:txBody>
          <a:bodyPr wrap="none" rtlCol="0">
            <a:spAutoFit/>
          </a:bodyPr>
          <a:lstStyle/>
          <a:p>
            <a:r>
              <a:rPr lang="en-US" sz="1400" dirty="0" smtClean="0">
                <a:latin typeface="Lucida Grande" charset="0"/>
                <a:ea typeface="Lucida Grande" charset="0"/>
                <a:cs typeface="Lucida Grande" charset="0"/>
              </a:rPr>
              <a:t>Caregiver1 </a:t>
            </a:r>
            <a:r>
              <a:rPr lang="mr-IN" sz="1400" dirty="0" smtClean="0">
                <a:latin typeface="Lucida Grande" charset="0"/>
                <a:ea typeface="Lucida Grande" charset="0"/>
                <a:cs typeface="Lucida Grande" charset="0"/>
              </a:rPr>
              <a:t>–</a:t>
            </a:r>
            <a:endParaRPr lang="en-US" sz="1400" dirty="0" smtClean="0">
              <a:latin typeface="Lucida Grande" charset="0"/>
              <a:ea typeface="Lucida Grande" charset="0"/>
              <a:cs typeface="Lucida Grande" charset="0"/>
            </a:endParaRPr>
          </a:p>
          <a:p>
            <a:r>
              <a:rPr lang="en-US" sz="1400" dirty="0">
                <a:latin typeface="Lucida Grande" charset="0"/>
                <a:ea typeface="Lucida Grande" charset="0"/>
                <a:cs typeface="Lucida Grande" charset="0"/>
              </a:rPr>
              <a:t> </a:t>
            </a:r>
            <a:r>
              <a:rPr lang="en-US" sz="1400" dirty="0" smtClean="0">
                <a:latin typeface="Lucida Grande" charset="0"/>
                <a:ea typeface="Lucida Grande" charset="0"/>
                <a:cs typeface="Lucida Grande" charset="0"/>
              </a:rPr>
              <a:t> Daughter</a:t>
            </a:r>
            <a:endParaRPr lang="en-US" sz="1400" dirty="0">
              <a:latin typeface="Lucida Grande" charset="0"/>
              <a:ea typeface="Lucida Grande" charset="0"/>
              <a:cs typeface="Lucida Grande" charset="0"/>
            </a:endParaRPr>
          </a:p>
        </p:txBody>
      </p:sp>
      <p:pic>
        <p:nvPicPr>
          <p:cNvPr id="89" name="Picture 88"/>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248660" y="5450414"/>
            <a:ext cx="1888323" cy="817830"/>
          </a:xfrm>
          <a:prstGeom prst="rect">
            <a:avLst/>
          </a:prstGeom>
        </p:spPr>
      </p:pic>
      <p:sp>
        <p:nvSpPr>
          <p:cNvPr id="90" name="TextBox 89"/>
          <p:cNvSpPr txBox="1"/>
          <p:nvPr/>
        </p:nvSpPr>
        <p:spPr>
          <a:xfrm>
            <a:off x="4166923" y="6493010"/>
            <a:ext cx="2619628" cy="307777"/>
          </a:xfrm>
          <a:prstGeom prst="rect">
            <a:avLst/>
          </a:prstGeom>
          <a:noFill/>
        </p:spPr>
        <p:txBody>
          <a:bodyPr wrap="none" rtlCol="0">
            <a:spAutoFit/>
          </a:bodyPr>
          <a:lstStyle/>
          <a:p>
            <a:r>
              <a:rPr lang="en-US" sz="1400" dirty="0" smtClean="0">
                <a:latin typeface="Lucida Grande" charset="0"/>
                <a:ea typeface="Lucida Grande" charset="0"/>
                <a:cs typeface="Lucida Grande" charset="0"/>
              </a:rPr>
              <a:t>Caregiver 3 </a:t>
            </a:r>
            <a:r>
              <a:rPr lang="mr-IN" sz="1400" dirty="0" smtClean="0">
                <a:latin typeface="Lucida Grande" charset="0"/>
                <a:ea typeface="Lucida Grande" charset="0"/>
                <a:cs typeface="Lucida Grande" charset="0"/>
              </a:rPr>
              <a:t>–</a:t>
            </a:r>
            <a:r>
              <a:rPr lang="en-US" sz="1400" dirty="0" smtClean="0">
                <a:latin typeface="Lucida Grande" charset="0"/>
                <a:ea typeface="Lucida Grande" charset="0"/>
                <a:cs typeface="Lucida Grande" charset="0"/>
              </a:rPr>
              <a:t> care providers</a:t>
            </a:r>
            <a:endParaRPr lang="en-US" sz="1400" dirty="0">
              <a:latin typeface="Lucida Grande" charset="0"/>
              <a:ea typeface="Lucida Grande" charset="0"/>
              <a:cs typeface="Lucida Grande" charset="0"/>
            </a:endParaRPr>
          </a:p>
        </p:txBody>
      </p:sp>
      <p:sp>
        <p:nvSpPr>
          <p:cNvPr id="91" name="Title 1"/>
          <p:cNvSpPr txBox="1">
            <a:spLocks/>
          </p:cNvSpPr>
          <p:nvPr/>
        </p:nvSpPr>
        <p:spPr bwMode="auto">
          <a:xfrm>
            <a:off x="195395" y="193508"/>
            <a:ext cx="10972800" cy="607980"/>
          </a:xfrm>
          <a:prstGeom prst="rect">
            <a:avLst/>
          </a:prstGeom>
          <a:noFill/>
          <a:ln>
            <a:noFill/>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algn="l" defTabSz="609555" rtl="0" eaLnBrk="1" fontAlgn="base" hangingPunct="1">
              <a:spcBef>
                <a:spcPct val="0"/>
              </a:spcBef>
              <a:spcAft>
                <a:spcPct val="0"/>
              </a:spcAft>
              <a:defRPr sz="2667" b="0" i="0" kern="1200">
                <a:solidFill>
                  <a:schemeClr val="bg1"/>
                </a:solidFill>
                <a:latin typeface="Arial" charset="0"/>
                <a:ea typeface="Arial" charset="0"/>
                <a:cs typeface="Arial" charset="0"/>
              </a:defRPr>
            </a:lvl1pPr>
            <a:lvl2pPr algn="l" defTabSz="609555" rtl="0" eaLnBrk="1" fontAlgn="base" hangingPunct="1">
              <a:spcBef>
                <a:spcPct val="0"/>
              </a:spcBef>
              <a:spcAft>
                <a:spcPct val="0"/>
              </a:spcAft>
              <a:defRPr sz="2667">
                <a:solidFill>
                  <a:schemeClr val="bg1"/>
                </a:solidFill>
                <a:latin typeface="Arial" charset="0"/>
                <a:ea typeface="ＭＳ Ｐゴシック" charset="0"/>
                <a:cs typeface="Arial" charset="0"/>
              </a:defRPr>
            </a:lvl2pPr>
            <a:lvl3pPr algn="l" defTabSz="609555" rtl="0" eaLnBrk="1" fontAlgn="base" hangingPunct="1">
              <a:spcBef>
                <a:spcPct val="0"/>
              </a:spcBef>
              <a:spcAft>
                <a:spcPct val="0"/>
              </a:spcAft>
              <a:defRPr sz="2667">
                <a:solidFill>
                  <a:schemeClr val="bg1"/>
                </a:solidFill>
                <a:latin typeface="Arial" charset="0"/>
                <a:ea typeface="ＭＳ Ｐゴシック" charset="0"/>
                <a:cs typeface="Arial" charset="0"/>
              </a:defRPr>
            </a:lvl3pPr>
            <a:lvl4pPr algn="l" defTabSz="609555" rtl="0" eaLnBrk="1" fontAlgn="base" hangingPunct="1">
              <a:spcBef>
                <a:spcPct val="0"/>
              </a:spcBef>
              <a:spcAft>
                <a:spcPct val="0"/>
              </a:spcAft>
              <a:defRPr sz="2667">
                <a:solidFill>
                  <a:schemeClr val="bg1"/>
                </a:solidFill>
                <a:latin typeface="Arial" charset="0"/>
                <a:ea typeface="ＭＳ Ｐゴシック" charset="0"/>
                <a:cs typeface="Arial" charset="0"/>
              </a:defRPr>
            </a:lvl4pPr>
            <a:lvl5pPr algn="l" defTabSz="609555" rtl="0" eaLnBrk="1" fontAlgn="base" hangingPunct="1">
              <a:spcBef>
                <a:spcPct val="0"/>
              </a:spcBef>
              <a:spcAft>
                <a:spcPct val="0"/>
              </a:spcAft>
              <a:defRPr sz="2667">
                <a:solidFill>
                  <a:schemeClr val="bg1"/>
                </a:solidFill>
                <a:latin typeface="Arial" charset="0"/>
                <a:ea typeface="ＭＳ Ｐゴシック" charset="0"/>
                <a:cs typeface="Arial" charset="0"/>
              </a:defRPr>
            </a:lvl5pPr>
            <a:lvl6pPr marL="609555" algn="l" defTabSz="609555" rtl="0" eaLnBrk="1" fontAlgn="base" hangingPunct="1">
              <a:spcBef>
                <a:spcPct val="0"/>
              </a:spcBef>
              <a:spcAft>
                <a:spcPct val="0"/>
              </a:spcAft>
              <a:defRPr sz="2667">
                <a:solidFill>
                  <a:schemeClr val="bg1"/>
                </a:solidFill>
                <a:latin typeface="Arial" charset="0"/>
                <a:ea typeface="ＭＳ Ｐゴシック" charset="0"/>
                <a:cs typeface="Arial" charset="0"/>
              </a:defRPr>
            </a:lvl6pPr>
            <a:lvl7pPr marL="1219110" algn="l" defTabSz="609555" rtl="0" eaLnBrk="1" fontAlgn="base" hangingPunct="1">
              <a:spcBef>
                <a:spcPct val="0"/>
              </a:spcBef>
              <a:spcAft>
                <a:spcPct val="0"/>
              </a:spcAft>
              <a:defRPr sz="2667">
                <a:solidFill>
                  <a:schemeClr val="bg1"/>
                </a:solidFill>
                <a:latin typeface="Arial" charset="0"/>
                <a:ea typeface="ＭＳ Ｐゴシック" charset="0"/>
                <a:cs typeface="Arial" charset="0"/>
              </a:defRPr>
            </a:lvl7pPr>
            <a:lvl8pPr marL="1828664" algn="l" defTabSz="609555" rtl="0" eaLnBrk="1" fontAlgn="base" hangingPunct="1">
              <a:spcBef>
                <a:spcPct val="0"/>
              </a:spcBef>
              <a:spcAft>
                <a:spcPct val="0"/>
              </a:spcAft>
              <a:defRPr sz="2667">
                <a:solidFill>
                  <a:schemeClr val="bg1"/>
                </a:solidFill>
                <a:latin typeface="Arial" charset="0"/>
                <a:ea typeface="ＭＳ Ｐゴシック" charset="0"/>
                <a:cs typeface="Arial" charset="0"/>
              </a:defRPr>
            </a:lvl8pPr>
            <a:lvl9pPr marL="2438218" algn="l" defTabSz="609555" rtl="0" eaLnBrk="1" fontAlgn="base" hangingPunct="1">
              <a:spcBef>
                <a:spcPct val="0"/>
              </a:spcBef>
              <a:spcAft>
                <a:spcPct val="0"/>
              </a:spcAft>
              <a:defRPr sz="2667">
                <a:solidFill>
                  <a:schemeClr val="bg1"/>
                </a:solidFill>
                <a:latin typeface="Arial" charset="0"/>
                <a:ea typeface="ＭＳ Ｐゴシック" charset="0"/>
                <a:cs typeface="Arial" charset="0"/>
              </a:defRPr>
            </a:lvl9pPr>
          </a:lstStyle>
          <a:p>
            <a:r>
              <a:rPr lang="en-US" b="1" dirty="0" smtClean="0">
                <a:solidFill>
                  <a:schemeClr val="accent2">
                    <a:lumMod val="50000"/>
                  </a:schemeClr>
                </a:solidFill>
                <a:latin typeface="Lucida Grande" charset="0"/>
                <a:ea typeface="Lucida Grande" charset="0"/>
                <a:cs typeface="Lucida Grande" charset="0"/>
              </a:rPr>
              <a:t>Vchar3 </a:t>
            </a:r>
            <a:r>
              <a:rPr lang="mr-IN" b="1" dirty="0" smtClean="0">
                <a:solidFill>
                  <a:schemeClr val="accent2">
                    <a:lumMod val="50000"/>
                  </a:schemeClr>
                </a:solidFill>
                <a:latin typeface="Lucida Grande" charset="0"/>
                <a:ea typeface="Lucida Grande" charset="0"/>
                <a:cs typeface="Lucida Grande" charset="0"/>
              </a:rPr>
              <a:t>–</a:t>
            </a:r>
            <a:r>
              <a:rPr lang="en-US" b="1" dirty="0" smtClean="0">
                <a:solidFill>
                  <a:schemeClr val="accent2">
                    <a:lumMod val="50000"/>
                  </a:schemeClr>
                </a:solidFill>
                <a:latin typeface="Lucida Grande" charset="0"/>
                <a:ea typeface="Lucida Grande" charset="0"/>
                <a:cs typeface="Lucida Grande" charset="0"/>
              </a:rPr>
              <a:t> Blockchain based Platform for Care Coordination</a:t>
            </a:r>
            <a:endParaRPr lang="en-US" b="1" dirty="0">
              <a:solidFill>
                <a:schemeClr val="accent2">
                  <a:lumMod val="50000"/>
                </a:schemeClr>
              </a:solidFill>
              <a:latin typeface="Lucida Grande" charset="0"/>
              <a:ea typeface="Lucida Grande" charset="0"/>
              <a:cs typeface="Lucida Grande" charset="0"/>
            </a:endParaRPr>
          </a:p>
        </p:txBody>
      </p:sp>
    </p:spTree>
    <p:extLst>
      <p:ext uri="{BB962C8B-B14F-4D97-AF65-F5344CB8AC3E}">
        <p14:creationId xmlns:p14="http://schemas.microsoft.com/office/powerpoint/2010/main" val="150392179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78876"/>
            <a:ext cx="10972800" cy="607980"/>
          </a:xfrm>
        </p:spPr>
        <p:txBody>
          <a:bodyPr/>
          <a:lstStyle/>
          <a:p>
            <a:r>
              <a:rPr lang="en-US" dirty="0" smtClean="0"/>
              <a:t>Tech Stack	</a:t>
            </a:r>
            <a:endParaRPr lang="en-US" dirty="0"/>
          </a:p>
        </p:txBody>
      </p:sp>
      <p:sp>
        <p:nvSpPr>
          <p:cNvPr id="4" name="Content Placeholder 2"/>
          <p:cNvSpPr txBox="1">
            <a:spLocks/>
          </p:cNvSpPr>
          <p:nvPr/>
        </p:nvSpPr>
        <p:spPr bwMode="auto">
          <a:xfrm>
            <a:off x="211014" y="578883"/>
            <a:ext cx="11746523" cy="6327588"/>
          </a:xfrm>
          <a:prstGeom prst="rect">
            <a:avLst/>
          </a:prstGeom>
          <a:noFill/>
          <a:ln>
            <a:noFill/>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457167" indent="-457167" algn="l" defTabSz="609555" rtl="0" eaLnBrk="1" fontAlgn="base" hangingPunct="1">
              <a:spcBef>
                <a:spcPts val="2000"/>
              </a:spcBef>
              <a:spcAft>
                <a:spcPct val="0"/>
              </a:spcAft>
              <a:buFont typeface="Arial" pitchFamily="34" charset="0"/>
              <a:buChar char="•"/>
              <a:defRPr sz="2667" b="0" i="0" kern="1200">
                <a:solidFill>
                  <a:schemeClr val="bg1"/>
                </a:solidFill>
                <a:latin typeface="Arial" charset="0"/>
                <a:ea typeface="Arial" charset="0"/>
                <a:cs typeface="Arial" charset="0"/>
              </a:defRPr>
            </a:lvl1pPr>
            <a:lvl2pPr marL="609037" indent="-304518" algn="l" defTabSz="609555" rtl="0" eaLnBrk="1" fontAlgn="base" hangingPunct="1">
              <a:spcBef>
                <a:spcPct val="20000"/>
              </a:spcBef>
              <a:spcAft>
                <a:spcPct val="0"/>
              </a:spcAft>
              <a:buFont typeface="Arial" pitchFamily="34" charset="0"/>
              <a:buChar char="−"/>
              <a:defRPr sz="2397" b="0" i="0" kern="1200">
                <a:solidFill>
                  <a:schemeClr val="bg1"/>
                </a:solidFill>
                <a:latin typeface="Arial" charset="0"/>
                <a:ea typeface="Arial" charset="0"/>
                <a:cs typeface="Arial" charset="0"/>
              </a:defRPr>
            </a:lvl2pPr>
            <a:lvl3pPr marL="913554" indent="-230701" algn="l" defTabSz="609555" rtl="0" eaLnBrk="1" fontAlgn="base" hangingPunct="1">
              <a:spcBef>
                <a:spcPct val="20000"/>
              </a:spcBef>
              <a:spcAft>
                <a:spcPct val="0"/>
              </a:spcAft>
              <a:buFont typeface="Arial" pitchFamily="34" charset="0"/>
              <a:buChar char="−"/>
              <a:defRPr sz="2132" b="0" i="0" kern="1200">
                <a:solidFill>
                  <a:schemeClr val="bg1"/>
                </a:solidFill>
                <a:latin typeface="Arial" charset="0"/>
                <a:ea typeface="Arial" charset="0"/>
                <a:cs typeface="Arial" charset="0"/>
              </a:defRPr>
            </a:lvl3pPr>
            <a:lvl4pPr marL="1218072" indent="-224350" algn="l" defTabSz="609555" rtl="0" eaLnBrk="1" fontAlgn="base" hangingPunct="1">
              <a:spcBef>
                <a:spcPct val="20000"/>
              </a:spcBef>
              <a:spcAft>
                <a:spcPct val="0"/>
              </a:spcAft>
              <a:buFont typeface="Arial" pitchFamily="34" charset="0"/>
              <a:buChar char="−"/>
              <a:defRPr sz="1865" b="0" i="0" kern="1200">
                <a:solidFill>
                  <a:schemeClr val="bg1"/>
                </a:solidFill>
                <a:latin typeface="Arial" charset="0"/>
                <a:ea typeface="Arial" charset="0"/>
                <a:cs typeface="Arial" charset="0"/>
              </a:defRPr>
            </a:lvl4pPr>
            <a:lvl5pPr marL="1070953" indent="-230701" algn="l" defTabSz="609555" rtl="0" eaLnBrk="1" fontAlgn="base" hangingPunct="1">
              <a:spcBef>
                <a:spcPct val="20000"/>
              </a:spcBef>
              <a:spcAft>
                <a:spcPct val="0"/>
              </a:spcAft>
              <a:buFont typeface="Arial" charset="0"/>
              <a:buChar char="»"/>
              <a:defRPr sz="2667" b="0" i="0" kern="1200">
                <a:solidFill>
                  <a:schemeClr val="bg1"/>
                </a:solidFill>
                <a:latin typeface="Arial" charset="0"/>
                <a:ea typeface="Arial" charset="0"/>
                <a:cs typeface="Arial" charset="0"/>
              </a:defRPr>
            </a:lvl5pPr>
            <a:lvl6pPr marL="3352548" indent="-304776" algn="l" defTabSz="609555" rtl="0" eaLnBrk="1" latinLnBrk="0" hangingPunct="1">
              <a:spcBef>
                <a:spcPct val="20000"/>
              </a:spcBef>
              <a:buFont typeface="Arial"/>
              <a:buChar char="•"/>
              <a:defRPr sz="2667" kern="1200">
                <a:solidFill>
                  <a:schemeClr val="tx1"/>
                </a:solidFill>
                <a:latin typeface="+mn-lt"/>
                <a:ea typeface="+mn-ea"/>
                <a:cs typeface="+mn-cs"/>
              </a:defRPr>
            </a:lvl6pPr>
            <a:lvl7pPr marL="3962104" indent="-304776" algn="l" defTabSz="609555" rtl="0" eaLnBrk="1" latinLnBrk="0" hangingPunct="1">
              <a:spcBef>
                <a:spcPct val="20000"/>
              </a:spcBef>
              <a:buFont typeface="Arial"/>
              <a:buChar char="•"/>
              <a:defRPr sz="2667" kern="1200">
                <a:solidFill>
                  <a:schemeClr val="tx1"/>
                </a:solidFill>
                <a:latin typeface="+mn-lt"/>
                <a:ea typeface="+mn-ea"/>
                <a:cs typeface="+mn-cs"/>
              </a:defRPr>
            </a:lvl7pPr>
            <a:lvl8pPr marL="4571658" indent="-304776" algn="l" defTabSz="609555" rtl="0" eaLnBrk="1" latinLnBrk="0" hangingPunct="1">
              <a:spcBef>
                <a:spcPct val="20000"/>
              </a:spcBef>
              <a:buFont typeface="Arial"/>
              <a:buChar char="•"/>
              <a:defRPr sz="2667" kern="1200">
                <a:solidFill>
                  <a:schemeClr val="tx1"/>
                </a:solidFill>
                <a:latin typeface="+mn-lt"/>
                <a:ea typeface="+mn-ea"/>
                <a:cs typeface="+mn-cs"/>
              </a:defRPr>
            </a:lvl8pPr>
            <a:lvl9pPr marL="5181212" indent="-304776" algn="l" defTabSz="609555" rtl="0" eaLnBrk="1" latinLnBrk="0" hangingPunct="1">
              <a:spcBef>
                <a:spcPct val="20000"/>
              </a:spcBef>
              <a:buFont typeface="Arial"/>
              <a:buChar char="•"/>
              <a:defRPr sz="2667" kern="1200">
                <a:solidFill>
                  <a:schemeClr val="tx1"/>
                </a:solidFill>
                <a:latin typeface="+mn-lt"/>
                <a:ea typeface="+mn-ea"/>
                <a:cs typeface="+mn-cs"/>
              </a:defRPr>
            </a:lvl9pPr>
          </a:lstStyle>
          <a:p>
            <a:pPr marL="236538" indent="-236538">
              <a:spcBef>
                <a:spcPts val="0"/>
              </a:spcBef>
              <a:spcAft>
                <a:spcPts val="1200"/>
              </a:spcAft>
            </a:pPr>
            <a:r>
              <a:rPr lang="en-US" sz="1800" b="1" dirty="0" smtClean="0">
                <a:solidFill>
                  <a:schemeClr val="tx1">
                    <a:lumMod val="60000"/>
                    <a:lumOff val="40000"/>
                  </a:schemeClr>
                </a:solidFill>
                <a:latin typeface="Lucida Grande" charset="0"/>
                <a:ea typeface="Lucida Grande" charset="0"/>
                <a:cs typeface="Lucida Grande" charset="0"/>
              </a:rPr>
              <a:t>Develop a mobile app that will run on </a:t>
            </a:r>
            <a:r>
              <a:rPr lang="en-US" sz="1800" b="1" dirty="0" err="1" smtClean="0">
                <a:solidFill>
                  <a:schemeClr val="tx1">
                    <a:lumMod val="60000"/>
                    <a:lumOff val="40000"/>
                  </a:schemeClr>
                </a:solidFill>
                <a:latin typeface="Lucida Grande" charset="0"/>
                <a:ea typeface="Lucida Grande" charset="0"/>
                <a:cs typeface="Lucida Grande" charset="0"/>
              </a:rPr>
              <a:t>ios</a:t>
            </a:r>
            <a:r>
              <a:rPr lang="en-US" sz="1800" b="1" dirty="0" smtClean="0">
                <a:solidFill>
                  <a:schemeClr val="tx1">
                    <a:lumMod val="60000"/>
                    <a:lumOff val="40000"/>
                  </a:schemeClr>
                </a:solidFill>
                <a:latin typeface="Lucida Grande" charset="0"/>
                <a:ea typeface="Lucida Grande" charset="0"/>
                <a:cs typeface="Lucida Grande" charset="0"/>
              </a:rPr>
              <a:t> and Android.</a:t>
            </a:r>
          </a:p>
          <a:p>
            <a:pPr marL="236538" indent="-236538">
              <a:spcBef>
                <a:spcPts val="0"/>
              </a:spcBef>
              <a:spcAft>
                <a:spcPts val="1200"/>
              </a:spcAft>
            </a:pPr>
            <a:r>
              <a:rPr lang="en-US" sz="1800" b="1" dirty="0" smtClean="0">
                <a:solidFill>
                  <a:schemeClr val="tx1">
                    <a:lumMod val="60000"/>
                    <a:lumOff val="40000"/>
                  </a:schemeClr>
                </a:solidFill>
                <a:latin typeface="Lucida Grande" charset="0"/>
                <a:ea typeface="Lucida Grande" charset="0"/>
                <a:cs typeface="Lucida Grande" charset="0"/>
              </a:rPr>
              <a:t>Will use React Native and Redux as the core development tools for the apps. This is so we can have one code base for the mobile platforms.</a:t>
            </a:r>
          </a:p>
          <a:p>
            <a:pPr marL="236538" indent="-236538">
              <a:spcBef>
                <a:spcPts val="0"/>
              </a:spcBef>
              <a:spcAft>
                <a:spcPts val="1200"/>
              </a:spcAft>
            </a:pPr>
            <a:r>
              <a:rPr lang="en-US" sz="1800" b="1" dirty="0" smtClean="0">
                <a:solidFill>
                  <a:schemeClr val="tx1">
                    <a:lumMod val="60000"/>
                    <a:lumOff val="40000"/>
                  </a:schemeClr>
                </a:solidFill>
                <a:latin typeface="Lucida Grande" charset="0"/>
                <a:ea typeface="Lucida Grande" charset="0"/>
                <a:cs typeface="Lucida Grande" charset="0"/>
              </a:rPr>
              <a:t>Progressive and responsive Web App using React and Redux to ensure</a:t>
            </a:r>
            <a:endParaRPr lang="en-US" sz="1800" b="1" dirty="0" smtClean="0">
              <a:solidFill>
                <a:schemeClr val="tx1">
                  <a:lumMod val="60000"/>
                  <a:lumOff val="40000"/>
                </a:schemeClr>
              </a:solidFill>
              <a:latin typeface="Lucida Grande" charset="0"/>
              <a:ea typeface="Lucida Grande" charset="0"/>
              <a:cs typeface="Lucida Grande" charset="0"/>
            </a:endParaRPr>
          </a:p>
          <a:p>
            <a:pPr marL="236538" indent="-236538">
              <a:spcBef>
                <a:spcPts val="0"/>
              </a:spcBef>
              <a:spcAft>
                <a:spcPts val="1200"/>
              </a:spcAft>
            </a:pPr>
            <a:r>
              <a:rPr lang="en-US" sz="1800" b="1" dirty="0" smtClean="0">
                <a:solidFill>
                  <a:schemeClr val="tx1">
                    <a:lumMod val="60000"/>
                    <a:lumOff val="40000"/>
                  </a:schemeClr>
                </a:solidFill>
                <a:latin typeface="Lucida Grande" charset="0"/>
                <a:ea typeface="Lucida Grande" charset="0"/>
                <a:cs typeface="Lucida Grande" charset="0"/>
              </a:rPr>
              <a:t>The backend system will be a </a:t>
            </a:r>
            <a:r>
              <a:rPr lang="en-US" sz="1800" b="1" dirty="0" err="1" smtClean="0">
                <a:solidFill>
                  <a:schemeClr val="tx1">
                    <a:lumMod val="60000"/>
                    <a:lumOff val="40000"/>
                  </a:schemeClr>
                </a:solidFill>
                <a:latin typeface="Lucida Grande" charset="0"/>
                <a:ea typeface="Lucida Grande" charset="0"/>
                <a:cs typeface="Lucida Grande" charset="0"/>
              </a:rPr>
              <a:t>Node.js</a:t>
            </a:r>
            <a:r>
              <a:rPr lang="en-US" sz="1800" b="1" dirty="0" smtClean="0">
                <a:solidFill>
                  <a:schemeClr val="tx1">
                    <a:lumMod val="60000"/>
                    <a:lumOff val="40000"/>
                  </a:schemeClr>
                </a:solidFill>
                <a:latin typeface="Lucida Grande" charset="0"/>
                <a:ea typeface="Lucida Grande" charset="0"/>
                <a:cs typeface="Lucida Grande" charset="0"/>
              </a:rPr>
              <a:t>, Express and MongoDB.  In addition the </a:t>
            </a:r>
            <a:r>
              <a:rPr lang="en-US" sz="1800" b="1" dirty="0" err="1" smtClean="0">
                <a:solidFill>
                  <a:schemeClr val="tx1">
                    <a:lumMod val="60000"/>
                    <a:lumOff val="40000"/>
                  </a:schemeClr>
                </a:solidFill>
                <a:latin typeface="Lucida Grande" charset="0"/>
                <a:ea typeface="Lucida Grande" charset="0"/>
                <a:cs typeface="Lucida Grande" charset="0"/>
              </a:rPr>
              <a:t>Hyperledger</a:t>
            </a:r>
            <a:r>
              <a:rPr lang="en-US" sz="1800" b="1" dirty="0" smtClean="0">
                <a:solidFill>
                  <a:schemeClr val="tx1">
                    <a:lumMod val="60000"/>
                    <a:lumOff val="40000"/>
                  </a:schemeClr>
                </a:solidFill>
                <a:latin typeface="Lucida Grande" charset="0"/>
                <a:ea typeface="Lucida Grande" charset="0"/>
                <a:cs typeface="Lucida Grande" charset="0"/>
              </a:rPr>
              <a:t> Fabric </a:t>
            </a:r>
            <a:r>
              <a:rPr lang="en-US" sz="1800" b="1" dirty="0" err="1" smtClean="0">
                <a:solidFill>
                  <a:schemeClr val="tx1">
                    <a:lumMod val="60000"/>
                    <a:lumOff val="40000"/>
                  </a:schemeClr>
                </a:solidFill>
                <a:latin typeface="Lucida Grande" charset="0"/>
                <a:ea typeface="Lucida Grande" charset="0"/>
                <a:cs typeface="Lucida Grande" charset="0"/>
              </a:rPr>
              <a:t>blockchain</a:t>
            </a:r>
            <a:r>
              <a:rPr lang="en-US" sz="1800" b="1" dirty="0" smtClean="0">
                <a:solidFill>
                  <a:schemeClr val="tx1">
                    <a:lumMod val="60000"/>
                    <a:lumOff val="40000"/>
                  </a:schemeClr>
                </a:solidFill>
                <a:latin typeface="Lucida Grande" charset="0"/>
                <a:ea typeface="Lucida Grande" charset="0"/>
                <a:cs typeface="Lucida Grande" charset="0"/>
              </a:rPr>
              <a:t> will be used for consent management, health records </a:t>
            </a:r>
            <a:r>
              <a:rPr lang="en-US" sz="1800" b="1" dirty="0" err="1" smtClean="0">
                <a:solidFill>
                  <a:schemeClr val="tx1">
                    <a:lumMod val="60000"/>
                    <a:lumOff val="40000"/>
                  </a:schemeClr>
                </a:solidFill>
                <a:latin typeface="Lucida Grande" charset="0"/>
                <a:ea typeface="Lucida Grande" charset="0"/>
                <a:cs typeface="Lucida Grande" charset="0"/>
              </a:rPr>
              <a:t>etc</a:t>
            </a:r>
            <a:r>
              <a:rPr lang="en-US" sz="1800" b="1" dirty="0" smtClean="0">
                <a:solidFill>
                  <a:schemeClr val="tx1">
                    <a:lumMod val="60000"/>
                    <a:lumOff val="40000"/>
                  </a:schemeClr>
                </a:solidFill>
                <a:latin typeface="Lucida Grande" charset="0"/>
                <a:ea typeface="Lucida Grande" charset="0"/>
                <a:cs typeface="Lucida Grande" charset="0"/>
              </a:rPr>
              <a:t>,</a:t>
            </a:r>
          </a:p>
          <a:p>
            <a:pPr marL="236538" indent="-236538">
              <a:spcBef>
                <a:spcPts val="0"/>
              </a:spcBef>
              <a:spcAft>
                <a:spcPts val="1200"/>
              </a:spcAft>
            </a:pPr>
            <a:r>
              <a:rPr lang="en-US" sz="1800" b="1" u="sng" dirty="0" smtClean="0">
                <a:solidFill>
                  <a:schemeClr val="tx1">
                    <a:lumMod val="60000"/>
                    <a:lumOff val="40000"/>
                  </a:schemeClr>
                </a:solidFill>
                <a:latin typeface="Lucida Grande" charset="0"/>
                <a:ea typeface="Lucida Grande" charset="0"/>
                <a:cs typeface="Lucida Grande" charset="0"/>
              </a:rPr>
              <a:t>Mobile app</a:t>
            </a:r>
          </a:p>
          <a:p>
            <a:pPr marL="388408" lvl="1" indent="-236538">
              <a:spcBef>
                <a:spcPts val="0"/>
              </a:spcBef>
              <a:spcAft>
                <a:spcPts val="1200"/>
              </a:spcAft>
            </a:pPr>
            <a:r>
              <a:rPr lang="en-US" sz="1530" b="1" dirty="0" smtClean="0">
                <a:solidFill>
                  <a:schemeClr val="tx1">
                    <a:lumMod val="60000"/>
                    <a:lumOff val="40000"/>
                  </a:schemeClr>
                </a:solidFill>
                <a:latin typeface="Lucida Grande" charset="0"/>
                <a:ea typeface="Lucida Grande" charset="0"/>
                <a:cs typeface="Lucida Grande" charset="0"/>
              </a:rPr>
              <a:t>React Native</a:t>
            </a:r>
          </a:p>
          <a:p>
            <a:pPr marL="388408" lvl="1" indent="-236538">
              <a:spcBef>
                <a:spcPts val="0"/>
              </a:spcBef>
              <a:spcAft>
                <a:spcPts val="1200"/>
              </a:spcAft>
            </a:pPr>
            <a:r>
              <a:rPr lang="en-US" sz="1530" b="1" dirty="0" smtClean="0">
                <a:solidFill>
                  <a:schemeClr val="tx1">
                    <a:lumMod val="60000"/>
                    <a:lumOff val="40000"/>
                  </a:schemeClr>
                </a:solidFill>
                <a:latin typeface="Lucida Grande" charset="0"/>
                <a:ea typeface="Lucida Grande" charset="0"/>
                <a:cs typeface="Lucida Grande" charset="0"/>
              </a:rPr>
              <a:t>Redux for managing state</a:t>
            </a:r>
          </a:p>
          <a:p>
            <a:pPr marL="388408" lvl="1" indent="-236538">
              <a:spcBef>
                <a:spcPts val="0"/>
              </a:spcBef>
              <a:spcAft>
                <a:spcPts val="1200"/>
              </a:spcAft>
            </a:pPr>
            <a:r>
              <a:rPr lang="en-US" sz="1530" b="1" dirty="0" smtClean="0">
                <a:solidFill>
                  <a:schemeClr val="tx1">
                    <a:lumMod val="60000"/>
                    <a:lumOff val="40000"/>
                  </a:schemeClr>
                </a:solidFill>
                <a:latin typeface="Lucida Grande" charset="0"/>
                <a:ea typeface="Lucida Grande" charset="0"/>
                <a:cs typeface="Lucida Grande" charset="0"/>
              </a:rPr>
              <a:t>Passport </a:t>
            </a:r>
            <a:r>
              <a:rPr lang="en-US" sz="1530" b="1" dirty="0" err="1" smtClean="0">
                <a:solidFill>
                  <a:schemeClr val="tx1">
                    <a:lumMod val="60000"/>
                    <a:lumOff val="40000"/>
                  </a:schemeClr>
                </a:solidFill>
                <a:latin typeface="Lucida Grande" charset="0"/>
                <a:ea typeface="Lucida Grande" charset="0"/>
                <a:cs typeface="Lucida Grande" charset="0"/>
              </a:rPr>
              <a:t>MiddleWare</a:t>
            </a:r>
            <a:r>
              <a:rPr lang="en-US" sz="1530" b="1" dirty="0" smtClean="0">
                <a:solidFill>
                  <a:schemeClr val="tx1">
                    <a:lumMod val="60000"/>
                    <a:lumOff val="40000"/>
                  </a:schemeClr>
                </a:solidFill>
                <a:latin typeface="Lucida Grande" charset="0"/>
                <a:ea typeface="Lucida Grande" charset="0"/>
                <a:cs typeface="Lucida Grande" charset="0"/>
              </a:rPr>
              <a:t>, Redux </a:t>
            </a:r>
            <a:r>
              <a:rPr lang="en-US" sz="1530" b="1" dirty="0" err="1" smtClean="0">
                <a:solidFill>
                  <a:schemeClr val="tx1">
                    <a:lumMod val="60000"/>
                    <a:lumOff val="40000"/>
                  </a:schemeClr>
                </a:solidFill>
                <a:latin typeface="Lucida Grande" charset="0"/>
                <a:ea typeface="Lucida Grande" charset="0"/>
                <a:cs typeface="Lucida Grande" charset="0"/>
              </a:rPr>
              <a:t>Thunk</a:t>
            </a:r>
            <a:endParaRPr lang="en-US" sz="1530" b="1" dirty="0" smtClean="0">
              <a:solidFill>
                <a:schemeClr val="tx1">
                  <a:lumMod val="60000"/>
                  <a:lumOff val="40000"/>
                </a:schemeClr>
              </a:solidFill>
              <a:latin typeface="Lucida Grande" charset="0"/>
              <a:ea typeface="Lucida Grande" charset="0"/>
              <a:cs typeface="Lucida Grande" charset="0"/>
            </a:endParaRPr>
          </a:p>
          <a:p>
            <a:pPr marL="388408" lvl="1" indent="-236538">
              <a:spcBef>
                <a:spcPts val="0"/>
              </a:spcBef>
              <a:spcAft>
                <a:spcPts val="1200"/>
              </a:spcAft>
            </a:pPr>
            <a:r>
              <a:rPr lang="en-US" sz="1530" b="1" dirty="0" smtClean="0">
                <a:solidFill>
                  <a:schemeClr val="tx1">
                    <a:lumMod val="60000"/>
                    <a:lumOff val="40000"/>
                  </a:schemeClr>
                </a:solidFill>
                <a:latin typeface="Lucida Grande" charset="0"/>
                <a:ea typeface="Lucida Grande" charset="0"/>
                <a:cs typeface="Lucida Grande" charset="0"/>
              </a:rPr>
              <a:t>Security is very important. Ensure TLS</a:t>
            </a:r>
          </a:p>
          <a:p>
            <a:pPr marL="388408" lvl="1" indent="-236538">
              <a:spcBef>
                <a:spcPts val="0"/>
              </a:spcBef>
              <a:spcAft>
                <a:spcPts val="1200"/>
              </a:spcAft>
            </a:pPr>
            <a:r>
              <a:rPr lang="en-US" sz="1530" b="1" dirty="0" smtClean="0">
                <a:solidFill>
                  <a:schemeClr val="tx1">
                    <a:lumMod val="60000"/>
                    <a:lumOff val="40000"/>
                  </a:schemeClr>
                </a:solidFill>
                <a:latin typeface="Lucida Grande" charset="0"/>
                <a:ea typeface="Lucida Grande" charset="0"/>
                <a:cs typeface="Lucida Grande" charset="0"/>
              </a:rPr>
              <a:t>Use ES6 </a:t>
            </a:r>
            <a:r>
              <a:rPr lang="en-US" sz="1530" b="1" dirty="0" err="1" smtClean="0">
                <a:solidFill>
                  <a:schemeClr val="tx1">
                    <a:lumMod val="60000"/>
                    <a:lumOff val="40000"/>
                  </a:schemeClr>
                </a:solidFill>
                <a:latin typeface="Lucida Grande" charset="0"/>
                <a:ea typeface="Lucida Grande" charset="0"/>
                <a:cs typeface="Lucida Grande" charset="0"/>
              </a:rPr>
              <a:t>javascript</a:t>
            </a:r>
            <a:endParaRPr lang="en-US" sz="1530" b="1" dirty="0" smtClean="0">
              <a:solidFill>
                <a:schemeClr val="tx1">
                  <a:lumMod val="60000"/>
                  <a:lumOff val="40000"/>
                </a:schemeClr>
              </a:solidFill>
              <a:latin typeface="Lucida Grande" charset="0"/>
              <a:ea typeface="Lucida Grande" charset="0"/>
              <a:cs typeface="Lucida Grande" charset="0"/>
            </a:endParaRPr>
          </a:p>
          <a:p>
            <a:pPr marL="388408" lvl="1" indent="-236538">
              <a:spcBef>
                <a:spcPts val="0"/>
              </a:spcBef>
              <a:spcAft>
                <a:spcPts val="1200"/>
              </a:spcAft>
            </a:pPr>
            <a:r>
              <a:rPr lang="en-US" sz="1530" b="1" dirty="0" smtClean="0">
                <a:solidFill>
                  <a:schemeClr val="tx1">
                    <a:lumMod val="60000"/>
                    <a:lumOff val="40000"/>
                  </a:schemeClr>
                </a:solidFill>
                <a:latin typeface="Lucida Grande" charset="0"/>
                <a:ea typeface="Lucida Grande" charset="0"/>
                <a:cs typeface="Lucida Grande" charset="0"/>
              </a:rPr>
              <a:t>Authentication using JWT Tokens and OAUTH2.</a:t>
            </a:r>
          </a:p>
          <a:p>
            <a:pPr marL="388408" lvl="1" indent="-236538">
              <a:spcBef>
                <a:spcPts val="0"/>
              </a:spcBef>
              <a:spcAft>
                <a:spcPts val="1200"/>
              </a:spcAft>
            </a:pPr>
            <a:r>
              <a:rPr lang="en-US" sz="1530" dirty="0" smtClean="0">
                <a:solidFill>
                  <a:schemeClr val="tx1">
                    <a:lumMod val="60000"/>
                    <a:lumOff val="40000"/>
                  </a:schemeClr>
                </a:solidFill>
              </a:rPr>
              <a:t>Ensure use of logging Frameworks (redux-logger others)</a:t>
            </a:r>
          </a:p>
          <a:p>
            <a:pPr marL="388408" lvl="1" indent="-236538">
              <a:spcBef>
                <a:spcPts val="0"/>
              </a:spcBef>
              <a:spcAft>
                <a:spcPts val="1200"/>
              </a:spcAft>
            </a:pPr>
            <a:r>
              <a:rPr lang="en-US" sz="1530" dirty="0" smtClean="0">
                <a:solidFill>
                  <a:schemeClr val="tx1">
                    <a:lumMod val="60000"/>
                    <a:lumOff val="40000"/>
                  </a:schemeClr>
                </a:solidFill>
              </a:rPr>
              <a:t>Develop a common Error handling module</a:t>
            </a:r>
          </a:p>
          <a:p>
            <a:pPr marL="388408" lvl="1" indent="-236538">
              <a:spcBef>
                <a:spcPts val="0"/>
              </a:spcBef>
              <a:spcAft>
                <a:spcPts val="1200"/>
              </a:spcAft>
            </a:pPr>
            <a:r>
              <a:rPr lang="en-US" sz="1530" dirty="0" smtClean="0">
                <a:solidFill>
                  <a:schemeClr val="tx1">
                    <a:lumMod val="60000"/>
                    <a:lumOff val="40000"/>
                  </a:schemeClr>
                </a:solidFill>
              </a:rPr>
              <a:t>Multi-Language Support to be enabled ( in order to support </a:t>
            </a:r>
            <a:r>
              <a:rPr lang="en-US" sz="1530" dirty="0">
                <a:solidFill>
                  <a:schemeClr val="tx1">
                    <a:lumMod val="60000"/>
                    <a:lumOff val="40000"/>
                  </a:schemeClr>
                </a:solidFill>
              </a:rPr>
              <a:t>E</a:t>
            </a:r>
            <a:r>
              <a:rPr lang="en-US" sz="1530" dirty="0" smtClean="0">
                <a:solidFill>
                  <a:schemeClr val="tx1">
                    <a:lumMod val="60000"/>
                    <a:lumOff val="40000"/>
                  </a:schemeClr>
                </a:solidFill>
              </a:rPr>
              <a:t>nglish and Spanish and then add other languages later on).</a:t>
            </a:r>
          </a:p>
          <a:p>
            <a:pPr marL="388408" lvl="1" indent="-236538">
              <a:spcBef>
                <a:spcPts val="0"/>
              </a:spcBef>
              <a:spcAft>
                <a:spcPts val="1200"/>
              </a:spcAft>
            </a:pPr>
            <a:endParaRPr lang="en-US" sz="1530" dirty="0" smtClean="0">
              <a:solidFill>
                <a:schemeClr val="tx1">
                  <a:lumMod val="60000"/>
                  <a:lumOff val="40000"/>
                </a:schemeClr>
              </a:solidFill>
            </a:endParaRPr>
          </a:p>
          <a:p>
            <a:pPr marL="388408" lvl="1" indent="-236538">
              <a:spcBef>
                <a:spcPts val="0"/>
              </a:spcBef>
              <a:spcAft>
                <a:spcPts val="1200"/>
              </a:spcAft>
            </a:pPr>
            <a:endParaRPr lang="en-US" sz="1530" dirty="0" smtClean="0">
              <a:solidFill>
                <a:schemeClr val="tx1">
                  <a:lumMod val="60000"/>
                  <a:lumOff val="40000"/>
                </a:schemeClr>
              </a:solidFill>
            </a:endParaRPr>
          </a:p>
          <a:p>
            <a:pPr marL="236538" indent="-236538">
              <a:spcBef>
                <a:spcPts val="0"/>
              </a:spcBef>
              <a:spcAft>
                <a:spcPts val="1200"/>
              </a:spcAft>
            </a:pPr>
            <a:endParaRPr lang="en-US" sz="1600" i="1" dirty="0" smtClean="0">
              <a:solidFill>
                <a:schemeClr val="accent1">
                  <a:lumMod val="50000"/>
                </a:schemeClr>
              </a:solidFill>
            </a:endParaRPr>
          </a:p>
          <a:p>
            <a:pPr marL="236538" indent="-236538">
              <a:spcBef>
                <a:spcPts val="0"/>
              </a:spcBef>
              <a:spcAft>
                <a:spcPts val="1200"/>
              </a:spcAft>
            </a:pPr>
            <a:endParaRPr lang="en-US" sz="1800" i="1" dirty="0" smtClean="0"/>
          </a:p>
          <a:p>
            <a:pPr marL="236538" indent="-236538">
              <a:spcBef>
                <a:spcPts val="0"/>
              </a:spcBef>
              <a:spcAft>
                <a:spcPts val="1200"/>
              </a:spcAft>
            </a:pPr>
            <a:endParaRPr lang="en-US" sz="1800" dirty="0" smtClean="0">
              <a:solidFill>
                <a:schemeClr val="tx1">
                  <a:lumMod val="60000"/>
                  <a:lumOff val="40000"/>
                </a:schemeClr>
              </a:solidFill>
            </a:endParaRPr>
          </a:p>
          <a:p>
            <a:pPr marL="236538" indent="-236538">
              <a:spcBef>
                <a:spcPts val="0"/>
              </a:spcBef>
              <a:spcAft>
                <a:spcPts val="4000"/>
              </a:spcAft>
            </a:pPr>
            <a:endParaRPr lang="en-US" sz="2133" dirty="0" smtClean="0">
              <a:solidFill>
                <a:schemeClr val="tx1">
                  <a:lumMod val="60000"/>
                  <a:lumOff val="40000"/>
                </a:schemeClr>
              </a:solidFill>
            </a:endParaRPr>
          </a:p>
          <a:p>
            <a:pPr marL="0" indent="0">
              <a:spcBef>
                <a:spcPts val="0"/>
              </a:spcBef>
              <a:spcAft>
                <a:spcPts val="4000"/>
              </a:spcAft>
              <a:buFont typeface="Arial" pitchFamily="34" charset="0"/>
              <a:buNone/>
            </a:pPr>
            <a:r>
              <a:rPr lang="en-US" sz="2133" dirty="0" smtClean="0"/>
              <a:t/>
            </a:r>
            <a:br>
              <a:rPr lang="en-US" sz="2133" dirty="0" smtClean="0"/>
            </a:br>
            <a:endParaRPr lang="en-US" sz="2133" dirty="0"/>
          </a:p>
        </p:txBody>
      </p:sp>
    </p:spTree>
    <p:extLst>
      <p:ext uri="{BB962C8B-B14F-4D97-AF65-F5344CB8AC3E}">
        <p14:creationId xmlns:p14="http://schemas.microsoft.com/office/powerpoint/2010/main" val="77417338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78876"/>
            <a:ext cx="10972800" cy="607980"/>
          </a:xfrm>
        </p:spPr>
        <p:txBody>
          <a:bodyPr/>
          <a:lstStyle/>
          <a:p>
            <a:r>
              <a:rPr lang="en-US" dirty="0" smtClean="0"/>
              <a:t>Tech Stack	</a:t>
            </a:r>
            <a:endParaRPr lang="en-US" dirty="0"/>
          </a:p>
        </p:txBody>
      </p:sp>
      <p:sp>
        <p:nvSpPr>
          <p:cNvPr id="4" name="Content Placeholder 2"/>
          <p:cNvSpPr txBox="1">
            <a:spLocks/>
          </p:cNvSpPr>
          <p:nvPr/>
        </p:nvSpPr>
        <p:spPr bwMode="auto">
          <a:xfrm>
            <a:off x="211014" y="578883"/>
            <a:ext cx="11746523" cy="6327588"/>
          </a:xfrm>
          <a:prstGeom prst="rect">
            <a:avLst/>
          </a:prstGeom>
          <a:noFill/>
          <a:ln>
            <a:noFill/>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457167" indent="-457167" algn="l" defTabSz="609555" rtl="0" eaLnBrk="1" fontAlgn="base" hangingPunct="1">
              <a:spcBef>
                <a:spcPts val="2000"/>
              </a:spcBef>
              <a:spcAft>
                <a:spcPct val="0"/>
              </a:spcAft>
              <a:buFont typeface="Arial" pitchFamily="34" charset="0"/>
              <a:buChar char="•"/>
              <a:defRPr sz="2667" b="0" i="0" kern="1200">
                <a:solidFill>
                  <a:schemeClr val="bg1"/>
                </a:solidFill>
                <a:latin typeface="Arial" charset="0"/>
                <a:ea typeface="Arial" charset="0"/>
                <a:cs typeface="Arial" charset="0"/>
              </a:defRPr>
            </a:lvl1pPr>
            <a:lvl2pPr marL="609037" indent="-304518" algn="l" defTabSz="609555" rtl="0" eaLnBrk="1" fontAlgn="base" hangingPunct="1">
              <a:spcBef>
                <a:spcPct val="20000"/>
              </a:spcBef>
              <a:spcAft>
                <a:spcPct val="0"/>
              </a:spcAft>
              <a:buFont typeface="Arial" pitchFamily="34" charset="0"/>
              <a:buChar char="−"/>
              <a:defRPr sz="2397" b="0" i="0" kern="1200">
                <a:solidFill>
                  <a:schemeClr val="bg1"/>
                </a:solidFill>
                <a:latin typeface="Arial" charset="0"/>
                <a:ea typeface="Arial" charset="0"/>
                <a:cs typeface="Arial" charset="0"/>
              </a:defRPr>
            </a:lvl2pPr>
            <a:lvl3pPr marL="913554" indent="-230701" algn="l" defTabSz="609555" rtl="0" eaLnBrk="1" fontAlgn="base" hangingPunct="1">
              <a:spcBef>
                <a:spcPct val="20000"/>
              </a:spcBef>
              <a:spcAft>
                <a:spcPct val="0"/>
              </a:spcAft>
              <a:buFont typeface="Arial" pitchFamily="34" charset="0"/>
              <a:buChar char="−"/>
              <a:defRPr sz="2132" b="0" i="0" kern="1200">
                <a:solidFill>
                  <a:schemeClr val="bg1"/>
                </a:solidFill>
                <a:latin typeface="Arial" charset="0"/>
                <a:ea typeface="Arial" charset="0"/>
                <a:cs typeface="Arial" charset="0"/>
              </a:defRPr>
            </a:lvl3pPr>
            <a:lvl4pPr marL="1218072" indent="-224350" algn="l" defTabSz="609555" rtl="0" eaLnBrk="1" fontAlgn="base" hangingPunct="1">
              <a:spcBef>
                <a:spcPct val="20000"/>
              </a:spcBef>
              <a:spcAft>
                <a:spcPct val="0"/>
              </a:spcAft>
              <a:buFont typeface="Arial" pitchFamily="34" charset="0"/>
              <a:buChar char="−"/>
              <a:defRPr sz="1865" b="0" i="0" kern="1200">
                <a:solidFill>
                  <a:schemeClr val="bg1"/>
                </a:solidFill>
                <a:latin typeface="Arial" charset="0"/>
                <a:ea typeface="Arial" charset="0"/>
                <a:cs typeface="Arial" charset="0"/>
              </a:defRPr>
            </a:lvl4pPr>
            <a:lvl5pPr marL="1070953" indent="-230701" algn="l" defTabSz="609555" rtl="0" eaLnBrk="1" fontAlgn="base" hangingPunct="1">
              <a:spcBef>
                <a:spcPct val="20000"/>
              </a:spcBef>
              <a:spcAft>
                <a:spcPct val="0"/>
              </a:spcAft>
              <a:buFont typeface="Arial" charset="0"/>
              <a:buChar char="»"/>
              <a:defRPr sz="2667" b="0" i="0" kern="1200">
                <a:solidFill>
                  <a:schemeClr val="bg1"/>
                </a:solidFill>
                <a:latin typeface="Arial" charset="0"/>
                <a:ea typeface="Arial" charset="0"/>
                <a:cs typeface="Arial" charset="0"/>
              </a:defRPr>
            </a:lvl5pPr>
            <a:lvl6pPr marL="3352548" indent="-304776" algn="l" defTabSz="609555" rtl="0" eaLnBrk="1" latinLnBrk="0" hangingPunct="1">
              <a:spcBef>
                <a:spcPct val="20000"/>
              </a:spcBef>
              <a:buFont typeface="Arial"/>
              <a:buChar char="•"/>
              <a:defRPr sz="2667" kern="1200">
                <a:solidFill>
                  <a:schemeClr val="tx1"/>
                </a:solidFill>
                <a:latin typeface="+mn-lt"/>
                <a:ea typeface="+mn-ea"/>
                <a:cs typeface="+mn-cs"/>
              </a:defRPr>
            </a:lvl6pPr>
            <a:lvl7pPr marL="3962104" indent="-304776" algn="l" defTabSz="609555" rtl="0" eaLnBrk="1" latinLnBrk="0" hangingPunct="1">
              <a:spcBef>
                <a:spcPct val="20000"/>
              </a:spcBef>
              <a:buFont typeface="Arial"/>
              <a:buChar char="•"/>
              <a:defRPr sz="2667" kern="1200">
                <a:solidFill>
                  <a:schemeClr val="tx1"/>
                </a:solidFill>
                <a:latin typeface="+mn-lt"/>
                <a:ea typeface="+mn-ea"/>
                <a:cs typeface="+mn-cs"/>
              </a:defRPr>
            </a:lvl7pPr>
            <a:lvl8pPr marL="4571658" indent="-304776" algn="l" defTabSz="609555" rtl="0" eaLnBrk="1" latinLnBrk="0" hangingPunct="1">
              <a:spcBef>
                <a:spcPct val="20000"/>
              </a:spcBef>
              <a:buFont typeface="Arial"/>
              <a:buChar char="•"/>
              <a:defRPr sz="2667" kern="1200">
                <a:solidFill>
                  <a:schemeClr val="tx1"/>
                </a:solidFill>
                <a:latin typeface="+mn-lt"/>
                <a:ea typeface="+mn-ea"/>
                <a:cs typeface="+mn-cs"/>
              </a:defRPr>
            </a:lvl8pPr>
            <a:lvl9pPr marL="5181212" indent="-304776" algn="l" defTabSz="609555" rtl="0" eaLnBrk="1" latinLnBrk="0" hangingPunct="1">
              <a:spcBef>
                <a:spcPct val="20000"/>
              </a:spcBef>
              <a:buFont typeface="Arial"/>
              <a:buChar char="•"/>
              <a:defRPr sz="2667" kern="1200">
                <a:solidFill>
                  <a:schemeClr val="tx1"/>
                </a:solidFill>
                <a:latin typeface="+mn-lt"/>
                <a:ea typeface="+mn-ea"/>
                <a:cs typeface="+mn-cs"/>
              </a:defRPr>
            </a:lvl9pPr>
          </a:lstStyle>
          <a:p>
            <a:r>
              <a:rPr lang="en-US" sz="1400" dirty="0"/>
              <a:t>Avoid font sizes smaller than 16 pixels (depending of course on device, viewing distance, line height etc.).</a:t>
            </a:r>
          </a:p>
          <a:p>
            <a:r>
              <a:rPr lang="en-US" sz="1400" dirty="0"/>
              <a:t>Let people adjust text size themselves.</a:t>
            </a:r>
          </a:p>
          <a:p>
            <a:r>
              <a:rPr lang="en-US" sz="1400" dirty="0" smtClean="0"/>
              <a:t>Reduce </a:t>
            </a:r>
            <a:r>
              <a:rPr lang="en-US" sz="1400" dirty="0"/>
              <a:t>the distance between interface elements that are likely to be used in sequence (such as form fields), but make sure they’re at least 2 millimeters apart</a:t>
            </a:r>
            <a:r>
              <a:rPr lang="en-US" sz="1400" dirty="0" smtClean="0"/>
              <a:t>.</a:t>
            </a:r>
          </a:p>
          <a:p>
            <a:r>
              <a:rPr lang="en-US" sz="1400" dirty="0"/>
              <a:t>Avoid blue for important interface elements</a:t>
            </a:r>
            <a:r>
              <a:rPr lang="en-US" sz="1400" dirty="0" smtClean="0"/>
              <a:t>.</a:t>
            </a:r>
            <a:endParaRPr lang="en-US" sz="1400" dirty="0"/>
          </a:p>
          <a:p>
            <a:r>
              <a:rPr lang="en-US" sz="1400" dirty="0"/>
              <a:t>Buttons on touch interfaces should be </a:t>
            </a:r>
            <a:r>
              <a:rPr lang="en-US" sz="1400" dirty="0">
                <a:hlinkClick r:id="rId2"/>
              </a:rPr>
              <a:t>at least 9.6 millimeters diagonally</a:t>
            </a:r>
            <a:r>
              <a:rPr lang="en-US" sz="1400" dirty="0"/>
              <a:t> (for example, 44 × 44 pixels on an iPad) for ages up to 70, and larger for older people.</a:t>
            </a:r>
          </a:p>
          <a:p>
            <a:r>
              <a:rPr lang="en-US" sz="1400" dirty="0"/>
              <a:t>Interface elements to be clicked with a mouse (such as forms and buttons) should be at least 11 millimeters diagonally</a:t>
            </a:r>
            <a:r>
              <a:rPr lang="en-US" dirty="0"/>
              <a:t>.</a:t>
            </a:r>
          </a:p>
          <a:p>
            <a:pPr marL="388408" lvl="1" indent="-236538">
              <a:spcBef>
                <a:spcPts val="0"/>
              </a:spcBef>
              <a:spcAft>
                <a:spcPts val="1200"/>
              </a:spcAft>
            </a:pPr>
            <a:endParaRPr lang="en-US" sz="1530" dirty="0" smtClean="0">
              <a:solidFill>
                <a:schemeClr val="tx1">
                  <a:lumMod val="60000"/>
                  <a:lumOff val="40000"/>
                </a:schemeClr>
              </a:solidFill>
            </a:endParaRPr>
          </a:p>
          <a:p>
            <a:pPr marL="236538" indent="-236538">
              <a:spcBef>
                <a:spcPts val="0"/>
              </a:spcBef>
              <a:spcAft>
                <a:spcPts val="1200"/>
              </a:spcAft>
            </a:pPr>
            <a:endParaRPr lang="en-US" sz="1600" i="1" dirty="0" smtClean="0">
              <a:solidFill>
                <a:schemeClr val="accent1">
                  <a:lumMod val="50000"/>
                </a:schemeClr>
              </a:solidFill>
            </a:endParaRPr>
          </a:p>
          <a:p>
            <a:pPr marL="236538" indent="-236538">
              <a:spcBef>
                <a:spcPts val="0"/>
              </a:spcBef>
              <a:spcAft>
                <a:spcPts val="1200"/>
              </a:spcAft>
            </a:pPr>
            <a:endParaRPr lang="en-US" sz="1800" i="1" dirty="0" smtClean="0"/>
          </a:p>
          <a:p>
            <a:pPr marL="236538" indent="-236538">
              <a:spcBef>
                <a:spcPts val="0"/>
              </a:spcBef>
              <a:spcAft>
                <a:spcPts val="1200"/>
              </a:spcAft>
            </a:pPr>
            <a:endParaRPr lang="en-US" sz="1800" dirty="0" smtClean="0">
              <a:solidFill>
                <a:schemeClr val="tx1">
                  <a:lumMod val="60000"/>
                  <a:lumOff val="40000"/>
                </a:schemeClr>
              </a:solidFill>
            </a:endParaRPr>
          </a:p>
          <a:p>
            <a:pPr marL="236538" indent="-236538">
              <a:spcBef>
                <a:spcPts val="0"/>
              </a:spcBef>
              <a:spcAft>
                <a:spcPts val="4000"/>
              </a:spcAft>
            </a:pPr>
            <a:endParaRPr lang="en-US" sz="2133" dirty="0" smtClean="0">
              <a:solidFill>
                <a:schemeClr val="tx1">
                  <a:lumMod val="60000"/>
                  <a:lumOff val="40000"/>
                </a:schemeClr>
              </a:solidFill>
            </a:endParaRPr>
          </a:p>
          <a:p>
            <a:pPr marL="0" indent="0">
              <a:spcBef>
                <a:spcPts val="0"/>
              </a:spcBef>
              <a:spcAft>
                <a:spcPts val="4000"/>
              </a:spcAft>
              <a:buFont typeface="Arial" pitchFamily="34" charset="0"/>
              <a:buNone/>
            </a:pPr>
            <a:r>
              <a:rPr lang="en-US" sz="2133" dirty="0" smtClean="0"/>
              <a:t/>
            </a:r>
            <a:br>
              <a:rPr lang="en-US" sz="2133" dirty="0" smtClean="0"/>
            </a:br>
            <a:endParaRPr lang="en-US" sz="2133" dirty="0"/>
          </a:p>
        </p:txBody>
      </p:sp>
    </p:spTree>
    <p:extLst>
      <p:ext uri="{BB962C8B-B14F-4D97-AF65-F5344CB8AC3E}">
        <p14:creationId xmlns:p14="http://schemas.microsoft.com/office/powerpoint/2010/main" val="61037409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78876"/>
            <a:ext cx="10972800" cy="607980"/>
          </a:xfrm>
        </p:spPr>
        <p:txBody>
          <a:bodyPr/>
          <a:lstStyle/>
          <a:p>
            <a:r>
              <a:rPr lang="en-US" dirty="0" smtClean="0"/>
              <a:t>Tech Stack	</a:t>
            </a:r>
            <a:endParaRPr lang="en-US" dirty="0"/>
          </a:p>
        </p:txBody>
      </p:sp>
      <p:sp>
        <p:nvSpPr>
          <p:cNvPr id="4" name="Content Placeholder 2"/>
          <p:cNvSpPr txBox="1">
            <a:spLocks/>
          </p:cNvSpPr>
          <p:nvPr/>
        </p:nvSpPr>
        <p:spPr bwMode="auto">
          <a:xfrm>
            <a:off x="211014" y="578883"/>
            <a:ext cx="11746523" cy="6327588"/>
          </a:xfrm>
          <a:prstGeom prst="rect">
            <a:avLst/>
          </a:prstGeom>
          <a:noFill/>
          <a:ln>
            <a:noFill/>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457167" indent="-457167" algn="l" defTabSz="609555" rtl="0" eaLnBrk="1" fontAlgn="base" hangingPunct="1">
              <a:spcBef>
                <a:spcPts val="2000"/>
              </a:spcBef>
              <a:spcAft>
                <a:spcPct val="0"/>
              </a:spcAft>
              <a:buFont typeface="Arial" pitchFamily="34" charset="0"/>
              <a:buChar char="•"/>
              <a:defRPr sz="2667" b="0" i="0" kern="1200">
                <a:solidFill>
                  <a:schemeClr val="bg1"/>
                </a:solidFill>
                <a:latin typeface="Arial" charset="0"/>
                <a:ea typeface="Arial" charset="0"/>
                <a:cs typeface="Arial" charset="0"/>
              </a:defRPr>
            </a:lvl1pPr>
            <a:lvl2pPr marL="609037" indent="-304518" algn="l" defTabSz="609555" rtl="0" eaLnBrk="1" fontAlgn="base" hangingPunct="1">
              <a:spcBef>
                <a:spcPct val="20000"/>
              </a:spcBef>
              <a:spcAft>
                <a:spcPct val="0"/>
              </a:spcAft>
              <a:buFont typeface="Arial" pitchFamily="34" charset="0"/>
              <a:buChar char="−"/>
              <a:defRPr sz="2397" b="0" i="0" kern="1200">
                <a:solidFill>
                  <a:schemeClr val="bg1"/>
                </a:solidFill>
                <a:latin typeface="Arial" charset="0"/>
                <a:ea typeface="Arial" charset="0"/>
                <a:cs typeface="Arial" charset="0"/>
              </a:defRPr>
            </a:lvl2pPr>
            <a:lvl3pPr marL="913554" indent="-230701" algn="l" defTabSz="609555" rtl="0" eaLnBrk="1" fontAlgn="base" hangingPunct="1">
              <a:spcBef>
                <a:spcPct val="20000"/>
              </a:spcBef>
              <a:spcAft>
                <a:spcPct val="0"/>
              </a:spcAft>
              <a:buFont typeface="Arial" pitchFamily="34" charset="0"/>
              <a:buChar char="−"/>
              <a:defRPr sz="2132" b="0" i="0" kern="1200">
                <a:solidFill>
                  <a:schemeClr val="bg1"/>
                </a:solidFill>
                <a:latin typeface="Arial" charset="0"/>
                <a:ea typeface="Arial" charset="0"/>
                <a:cs typeface="Arial" charset="0"/>
              </a:defRPr>
            </a:lvl3pPr>
            <a:lvl4pPr marL="1218072" indent="-224350" algn="l" defTabSz="609555" rtl="0" eaLnBrk="1" fontAlgn="base" hangingPunct="1">
              <a:spcBef>
                <a:spcPct val="20000"/>
              </a:spcBef>
              <a:spcAft>
                <a:spcPct val="0"/>
              </a:spcAft>
              <a:buFont typeface="Arial" pitchFamily="34" charset="0"/>
              <a:buChar char="−"/>
              <a:defRPr sz="1865" b="0" i="0" kern="1200">
                <a:solidFill>
                  <a:schemeClr val="bg1"/>
                </a:solidFill>
                <a:latin typeface="Arial" charset="0"/>
                <a:ea typeface="Arial" charset="0"/>
                <a:cs typeface="Arial" charset="0"/>
              </a:defRPr>
            </a:lvl4pPr>
            <a:lvl5pPr marL="1070953" indent="-230701" algn="l" defTabSz="609555" rtl="0" eaLnBrk="1" fontAlgn="base" hangingPunct="1">
              <a:spcBef>
                <a:spcPct val="20000"/>
              </a:spcBef>
              <a:spcAft>
                <a:spcPct val="0"/>
              </a:spcAft>
              <a:buFont typeface="Arial" charset="0"/>
              <a:buChar char="»"/>
              <a:defRPr sz="2667" b="0" i="0" kern="1200">
                <a:solidFill>
                  <a:schemeClr val="bg1"/>
                </a:solidFill>
                <a:latin typeface="Arial" charset="0"/>
                <a:ea typeface="Arial" charset="0"/>
                <a:cs typeface="Arial" charset="0"/>
              </a:defRPr>
            </a:lvl5pPr>
            <a:lvl6pPr marL="3352548" indent="-304776" algn="l" defTabSz="609555" rtl="0" eaLnBrk="1" latinLnBrk="0" hangingPunct="1">
              <a:spcBef>
                <a:spcPct val="20000"/>
              </a:spcBef>
              <a:buFont typeface="Arial"/>
              <a:buChar char="•"/>
              <a:defRPr sz="2667" kern="1200">
                <a:solidFill>
                  <a:schemeClr val="tx1"/>
                </a:solidFill>
                <a:latin typeface="+mn-lt"/>
                <a:ea typeface="+mn-ea"/>
                <a:cs typeface="+mn-cs"/>
              </a:defRPr>
            </a:lvl6pPr>
            <a:lvl7pPr marL="3962104" indent="-304776" algn="l" defTabSz="609555" rtl="0" eaLnBrk="1" latinLnBrk="0" hangingPunct="1">
              <a:spcBef>
                <a:spcPct val="20000"/>
              </a:spcBef>
              <a:buFont typeface="Arial"/>
              <a:buChar char="•"/>
              <a:defRPr sz="2667" kern="1200">
                <a:solidFill>
                  <a:schemeClr val="tx1"/>
                </a:solidFill>
                <a:latin typeface="+mn-lt"/>
                <a:ea typeface="+mn-ea"/>
                <a:cs typeface="+mn-cs"/>
              </a:defRPr>
            </a:lvl7pPr>
            <a:lvl8pPr marL="4571658" indent="-304776" algn="l" defTabSz="609555" rtl="0" eaLnBrk="1" latinLnBrk="0" hangingPunct="1">
              <a:spcBef>
                <a:spcPct val="20000"/>
              </a:spcBef>
              <a:buFont typeface="Arial"/>
              <a:buChar char="•"/>
              <a:defRPr sz="2667" kern="1200">
                <a:solidFill>
                  <a:schemeClr val="tx1"/>
                </a:solidFill>
                <a:latin typeface="+mn-lt"/>
                <a:ea typeface="+mn-ea"/>
                <a:cs typeface="+mn-cs"/>
              </a:defRPr>
            </a:lvl8pPr>
            <a:lvl9pPr marL="5181212" indent="-304776" algn="l" defTabSz="609555" rtl="0" eaLnBrk="1" latinLnBrk="0" hangingPunct="1">
              <a:spcBef>
                <a:spcPct val="20000"/>
              </a:spcBef>
              <a:buFont typeface="Arial"/>
              <a:buChar char="•"/>
              <a:defRPr sz="2667" kern="1200">
                <a:solidFill>
                  <a:schemeClr val="tx1"/>
                </a:solidFill>
                <a:latin typeface="+mn-lt"/>
                <a:ea typeface="+mn-ea"/>
                <a:cs typeface="+mn-cs"/>
              </a:defRPr>
            </a:lvl9pPr>
          </a:lstStyle>
          <a:p>
            <a:pPr marL="236538" indent="-236538">
              <a:spcBef>
                <a:spcPts val="0"/>
              </a:spcBef>
              <a:spcAft>
                <a:spcPts val="1200"/>
              </a:spcAft>
            </a:pPr>
            <a:endParaRPr lang="en-US" sz="1800" b="1" dirty="0" smtClean="0">
              <a:solidFill>
                <a:schemeClr val="tx1">
                  <a:lumMod val="60000"/>
                  <a:lumOff val="40000"/>
                </a:schemeClr>
              </a:solidFill>
              <a:latin typeface="Lucida Grande" charset="0"/>
              <a:ea typeface="Lucida Grande" charset="0"/>
              <a:cs typeface="Lucida Grande" charset="0"/>
            </a:endParaRPr>
          </a:p>
          <a:p>
            <a:pPr marL="236538" indent="-236538">
              <a:spcBef>
                <a:spcPts val="0"/>
              </a:spcBef>
              <a:spcAft>
                <a:spcPts val="1200"/>
              </a:spcAft>
            </a:pPr>
            <a:r>
              <a:rPr lang="en-US" sz="1800" b="1" u="sng" dirty="0" smtClean="0">
                <a:solidFill>
                  <a:schemeClr val="tx1">
                    <a:lumMod val="60000"/>
                    <a:lumOff val="40000"/>
                  </a:schemeClr>
                </a:solidFill>
                <a:latin typeface="Lucida Grande" charset="0"/>
                <a:ea typeface="Lucida Grande" charset="0"/>
                <a:cs typeface="Lucida Grande" charset="0"/>
              </a:rPr>
              <a:t>Server and Web app</a:t>
            </a:r>
          </a:p>
          <a:p>
            <a:pPr marL="388408" lvl="1" indent="-236538">
              <a:spcBef>
                <a:spcPts val="0"/>
              </a:spcBef>
              <a:spcAft>
                <a:spcPts val="1200"/>
              </a:spcAft>
            </a:pPr>
            <a:r>
              <a:rPr lang="en-US" sz="1530" b="1" dirty="0" smtClean="0">
                <a:solidFill>
                  <a:schemeClr val="tx1">
                    <a:lumMod val="60000"/>
                    <a:lumOff val="40000"/>
                  </a:schemeClr>
                </a:solidFill>
                <a:latin typeface="Lucida Grande" charset="0"/>
                <a:ea typeface="Lucida Grande" charset="0"/>
                <a:cs typeface="Lucida Grande" charset="0"/>
              </a:rPr>
              <a:t>React with Redux </a:t>
            </a:r>
          </a:p>
          <a:p>
            <a:pPr marL="388408" lvl="1" indent="-236538">
              <a:spcBef>
                <a:spcPts val="0"/>
              </a:spcBef>
              <a:spcAft>
                <a:spcPts val="1200"/>
              </a:spcAft>
            </a:pPr>
            <a:r>
              <a:rPr lang="en-US" sz="1530" b="1" dirty="0" smtClean="0">
                <a:solidFill>
                  <a:schemeClr val="tx1">
                    <a:lumMod val="60000"/>
                    <a:lumOff val="40000"/>
                  </a:schemeClr>
                </a:solidFill>
                <a:latin typeface="Lucida Grande" charset="0"/>
                <a:ea typeface="Lucida Grande" charset="0"/>
                <a:cs typeface="Lucida Grande" charset="0"/>
              </a:rPr>
              <a:t>Redux for managing state</a:t>
            </a:r>
          </a:p>
          <a:p>
            <a:pPr marL="388408" lvl="1" indent="-236538">
              <a:spcBef>
                <a:spcPts val="0"/>
              </a:spcBef>
              <a:spcAft>
                <a:spcPts val="1200"/>
              </a:spcAft>
            </a:pPr>
            <a:r>
              <a:rPr lang="en-US" sz="1530" b="1" dirty="0" smtClean="0">
                <a:solidFill>
                  <a:schemeClr val="tx1">
                    <a:lumMod val="60000"/>
                    <a:lumOff val="40000"/>
                  </a:schemeClr>
                </a:solidFill>
                <a:latin typeface="Lucida Grande" charset="0"/>
                <a:ea typeface="Lucida Grande" charset="0"/>
                <a:cs typeface="Lucida Grande" charset="0"/>
              </a:rPr>
              <a:t>Passport </a:t>
            </a:r>
            <a:r>
              <a:rPr lang="en-US" sz="1530" b="1" dirty="0" err="1" smtClean="0">
                <a:solidFill>
                  <a:schemeClr val="tx1">
                    <a:lumMod val="60000"/>
                    <a:lumOff val="40000"/>
                  </a:schemeClr>
                </a:solidFill>
                <a:latin typeface="Lucida Grande" charset="0"/>
                <a:ea typeface="Lucida Grande" charset="0"/>
                <a:cs typeface="Lucida Grande" charset="0"/>
              </a:rPr>
              <a:t>MiddleWare</a:t>
            </a:r>
            <a:r>
              <a:rPr lang="en-US" sz="1530" b="1" dirty="0" smtClean="0">
                <a:solidFill>
                  <a:schemeClr val="tx1">
                    <a:lumMod val="60000"/>
                    <a:lumOff val="40000"/>
                  </a:schemeClr>
                </a:solidFill>
                <a:latin typeface="Lucida Grande" charset="0"/>
                <a:ea typeface="Lucida Grande" charset="0"/>
                <a:cs typeface="Lucida Grande" charset="0"/>
              </a:rPr>
              <a:t>, Redux </a:t>
            </a:r>
            <a:r>
              <a:rPr lang="en-US" sz="1530" b="1" dirty="0" err="1" smtClean="0">
                <a:solidFill>
                  <a:schemeClr val="tx1">
                    <a:lumMod val="60000"/>
                    <a:lumOff val="40000"/>
                  </a:schemeClr>
                </a:solidFill>
                <a:latin typeface="Lucida Grande" charset="0"/>
                <a:ea typeface="Lucida Grande" charset="0"/>
                <a:cs typeface="Lucida Grande" charset="0"/>
              </a:rPr>
              <a:t>Thunk</a:t>
            </a:r>
            <a:endParaRPr lang="en-US" sz="1530" b="1" dirty="0" smtClean="0">
              <a:solidFill>
                <a:schemeClr val="tx1">
                  <a:lumMod val="60000"/>
                  <a:lumOff val="40000"/>
                </a:schemeClr>
              </a:solidFill>
              <a:latin typeface="Lucida Grande" charset="0"/>
              <a:ea typeface="Lucida Grande" charset="0"/>
              <a:cs typeface="Lucida Grande" charset="0"/>
            </a:endParaRPr>
          </a:p>
          <a:p>
            <a:pPr marL="388408" lvl="1" indent="-236538">
              <a:spcBef>
                <a:spcPts val="0"/>
              </a:spcBef>
              <a:spcAft>
                <a:spcPts val="1200"/>
              </a:spcAft>
            </a:pPr>
            <a:r>
              <a:rPr lang="en-US" sz="1530" b="1" dirty="0" smtClean="0">
                <a:solidFill>
                  <a:schemeClr val="tx1">
                    <a:lumMod val="60000"/>
                    <a:lumOff val="40000"/>
                  </a:schemeClr>
                </a:solidFill>
                <a:latin typeface="Lucida Grande" charset="0"/>
                <a:ea typeface="Lucida Grande" charset="0"/>
                <a:cs typeface="Lucida Grande" charset="0"/>
              </a:rPr>
              <a:t>Security is very important. Ensure HTTPS everywhere</a:t>
            </a:r>
          </a:p>
          <a:p>
            <a:pPr marL="388408" lvl="1" indent="-236538">
              <a:spcBef>
                <a:spcPts val="0"/>
              </a:spcBef>
              <a:spcAft>
                <a:spcPts val="1200"/>
              </a:spcAft>
            </a:pPr>
            <a:r>
              <a:rPr lang="en-US" sz="1530" b="1" dirty="0" smtClean="0">
                <a:solidFill>
                  <a:schemeClr val="tx1">
                    <a:lumMod val="60000"/>
                    <a:lumOff val="40000"/>
                  </a:schemeClr>
                </a:solidFill>
                <a:latin typeface="Lucida Grande" charset="0"/>
                <a:ea typeface="Lucida Grande" charset="0"/>
                <a:cs typeface="Lucida Grande" charset="0"/>
              </a:rPr>
              <a:t>Use Helmet in </a:t>
            </a:r>
            <a:r>
              <a:rPr lang="en-US" sz="1530" b="1" dirty="0" err="1" smtClean="0">
                <a:solidFill>
                  <a:schemeClr val="tx1">
                    <a:lumMod val="60000"/>
                    <a:lumOff val="40000"/>
                  </a:schemeClr>
                </a:solidFill>
                <a:latin typeface="Lucida Grande" charset="0"/>
                <a:ea typeface="Lucida Grande" charset="0"/>
                <a:cs typeface="Lucida Grande" charset="0"/>
              </a:rPr>
              <a:t>Node.js</a:t>
            </a:r>
            <a:r>
              <a:rPr lang="en-US" sz="1530" b="1" dirty="0" smtClean="0">
                <a:solidFill>
                  <a:schemeClr val="tx1">
                    <a:lumMod val="60000"/>
                    <a:lumOff val="40000"/>
                  </a:schemeClr>
                </a:solidFill>
                <a:latin typeface="Lucida Grande" charset="0"/>
                <a:ea typeface="Lucida Grande" charset="0"/>
                <a:cs typeface="Lucida Grande" charset="0"/>
              </a:rPr>
              <a:t> to ensure that HTTPS is not downgraded to http</a:t>
            </a:r>
          </a:p>
          <a:p>
            <a:pPr marL="388408" lvl="1" indent="-236538">
              <a:spcBef>
                <a:spcPts val="0"/>
              </a:spcBef>
              <a:spcAft>
                <a:spcPts val="1200"/>
              </a:spcAft>
            </a:pPr>
            <a:r>
              <a:rPr lang="en-US" sz="1530" b="1" dirty="0" smtClean="0">
                <a:solidFill>
                  <a:schemeClr val="tx1">
                    <a:lumMod val="60000"/>
                    <a:lumOff val="40000"/>
                  </a:schemeClr>
                </a:solidFill>
                <a:latin typeface="Lucida Grande" charset="0"/>
                <a:ea typeface="Lucida Grande" charset="0"/>
                <a:cs typeface="Lucida Grande" charset="0"/>
              </a:rPr>
              <a:t>Use ES6 </a:t>
            </a:r>
            <a:r>
              <a:rPr lang="en-US" sz="1530" b="1" dirty="0" err="1" smtClean="0">
                <a:solidFill>
                  <a:schemeClr val="tx1">
                    <a:lumMod val="60000"/>
                    <a:lumOff val="40000"/>
                  </a:schemeClr>
                </a:solidFill>
                <a:latin typeface="Lucida Grande" charset="0"/>
                <a:ea typeface="Lucida Grande" charset="0"/>
                <a:cs typeface="Lucida Grande" charset="0"/>
              </a:rPr>
              <a:t>javascript</a:t>
            </a:r>
            <a:endParaRPr lang="en-US" sz="1530" b="1" dirty="0" smtClean="0">
              <a:solidFill>
                <a:schemeClr val="tx1">
                  <a:lumMod val="60000"/>
                  <a:lumOff val="40000"/>
                </a:schemeClr>
              </a:solidFill>
              <a:latin typeface="Lucida Grande" charset="0"/>
              <a:ea typeface="Lucida Grande" charset="0"/>
              <a:cs typeface="Lucida Grande" charset="0"/>
            </a:endParaRPr>
          </a:p>
          <a:p>
            <a:pPr marL="388408" lvl="1" indent="-236538">
              <a:spcBef>
                <a:spcPts val="0"/>
              </a:spcBef>
              <a:spcAft>
                <a:spcPts val="1200"/>
              </a:spcAft>
            </a:pPr>
            <a:r>
              <a:rPr lang="en-US" sz="1530" b="1" dirty="0" smtClean="0">
                <a:solidFill>
                  <a:schemeClr val="tx1">
                    <a:lumMod val="60000"/>
                    <a:lumOff val="40000"/>
                  </a:schemeClr>
                </a:solidFill>
                <a:latin typeface="Lucida Grande" charset="0"/>
                <a:ea typeface="Lucida Grande" charset="0"/>
                <a:cs typeface="Lucida Grande" charset="0"/>
              </a:rPr>
              <a:t>Authentication using JWT Tokens and OAUTH2.</a:t>
            </a:r>
          </a:p>
          <a:p>
            <a:pPr marL="388408" lvl="1" indent="-236538">
              <a:spcBef>
                <a:spcPts val="0"/>
              </a:spcBef>
              <a:spcAft>
                <a:spcPts val="1200"/>
              </a:spcAft>
            </a:pPr>
            <a:r>
              <a:rPr lang="en-US" sz="1530" dirty="0" smtClean="0">
                <a:solidFill>
                  <a:schemeClr val="tx1">
                    <a:lumMod val="60000"/>
                    <a:lumOff val="40000"/>
                  </a:schemeClr>
                </a:solidFill>
              </a:rPr>
              <a:t>Ensure use of logging Frameworks (redux-logger others)</a:t>
            </a:r>
          </a:p>
          <a:p>
            <a:pPr marL="388408" lvl="1" indent="-236538">
              <a:spcBef>
                <a:spcPts val="0"/>
              </a:spcBef>
              <a:spcAft>
                <a:spcPts val="1200"/>
              </a:spcAft>
            </a:pPr>
            <a:r>
              <a:rPr lang="en-US" sz="1530" dirty="0" smtClean="0">
                <a:solidFill>
                  <a:schemeClr val="tx1">
                    <a:lumMod val="60000"/>
                    <a:lumOff val="40000"/>
                  </a:schemeClr>
                </a:solidFill>
              </a:rPr>
              <a:t>Develop a common Error handling module</a:t>
            </a:r>
          </a:p>
          <a:p>
            <a:pPr marL="388408" lvl="1" indent="-236538">
              <a:spcBef>
                <a:spcPts val="0"/>
              </a:spcBef>
              <a:spcAft>
                <a:spcPts val="1200"/>
              </a:spcAft>
            </a:pPr>
            <a:r>
              <a:rPr lang="en-US" sz="1530" dirty="0" smtClean="0">
                <a:solidFill>
                  <a:schemeClr val="tx1">
                    <a:lumMod val="60000"/>
                    <a:lumOff val="40000"/>
                  </a:schemeClr>
                </a:solidFill>
              </a:rPr>
              <a:t>Multi-Language Support to be enabled ( in order to support </a:t>
            </a:r>
            <a:r>
              <a:rPr lang="en-US" sz="1530" dirty="0">
                <a:solidFill>
                  <a:schemeClr val="tx1">
                    <a:lumMod val="60000"/>
                    <a:lumOff val="40000"/>
                  </a:schemeClr>
                </a:solidFill>
              </a:rPr>
              <a:t>E</a:t>
            </a:r>
            <a:r>
              <a:rPr lang="en-US" sz="1530" dirty="0" smtClean="0">
                <a:solidFill>
                  <a:schemeClr val="tx1">
                    <a:lumMod val="60000"/>
                    <a:lumOff val="40000"/>
                  </a:schemeClr>
                </a:solidFill>
              </a:rPr>
              <a:t>nglish and Spanish and then add other languages later on).</a:t>
            </a:r>
          </a:p>
          <a:p>
            <a:pPr marL="388408" lvl="1" indent="-236538">
              <a:spcBef>
                <a:spcPts val="0"/>
              </a:spcBef>
              <a:spcAft>
                <a:spcPts val="1200"/>
              </a:spcAft>
            </a:pPr>
            <a:endParaRPr lang="en-US" sz="1530" dirty="0" smtClean="0">
              <a:solidFill>
                <a:schemeClr val="tx1">
                  <a:lumMod val="60000"/>
                  <a:lumOff val="40000"/>
                </a:schemeClr>
              </a:solidFill>
            </a:endParaRPr>
          </a:p>
          <a:p>
            <a:pPr marL="388408" lvl="1" indent="-236538">
              <a:spcBef>
                <a:spcPts val="0"/>
              </a:spcBef>
              <a:spcAft>
                <a:spcPts val="1200"/>
              </a:spcAft>
            </a:pPr>
            <a:endParaRPr lang="en-US" sz="1530" dirty="0" smtClean="0">
              <a:solidFill>
                <a:schemeClr val="tx1">
                  <a:lumMod val="60000"/>
                  <a:lumOff val="40000"/>
                </a:schemeClr>
              </a:solidFill>
            </a:endParaRPr>
          </a:p>
          <a:p>
            <a:pPr marL="236538" indent="-236538">
              <a:spcBef>
                <a:spcPts val="0"/>
              </a:spcBef>
              <a:spcAft>
                <a:spcPts val="1200"/>
              </a:spcAft>
            </a:pPr>
            <a:endParaRPr lang="en-US" sz="1600" i="1" dirty="0" smtClean="0">
              <a:solidFill>
                <a:schemeClr val="accent1">
                  <a:lumMod val="50000"/>
                </a:schemeClr>
              </a:solidFill>
            </a:endParaRPr>
          </a:p>
          <a:p>
            <a:pPr marL="236538" indent="-236538">
              <a:spcBef>
                <a:spcPts val="0"/>
              </a:spcBef>
              <a:spcAft>
                <a:spcPts val="1200"/>
              </a:spcAft>
            </a:pPr>
            <a:endParaRPr lang="en-US" sz="1800" i="1" dirty="0" smtClean="0"/>
          </a:p>
          <a:p>
            <a:pPr marL="236538" indent="-236538">
              <a:spcBef>
                <a:spcPts val="0"/>
              </a:spcBef>
              <a:spcAft>
                <a:spcPts val="1200"/>
              </a:spcAft>
            </a:pPr>
            <a:endParaRPr lang="en-US" sz="1800" dirty="0" smtClean="0">
              <a:solidFill>
                <a:schemeClr val="tx1">
                  <a:lumMod val="60000"/>
                  <a:lumOff val="40000"/>
                </a:schemeClr>
              </a:solidFill>
            </a:endParaRPr>
          </a:p>
          <a:p>
            <a:pPr marL="236538" indent="-236538">
              <a:spcBef>
                <a:spcPts val="0"/>
              </a:spcBef>
              <a:spcAft>
                <a:spcPts val="4000"/>
              </a:spcAft>
            </a:pPr>
            <a:endParaRPr lang="en-US" sz="2133" dirty="0" smtClean="0">
              <a:solidFill>
                <a:schemeClr val="tx1">
                  <a:lumMod val="60000"/>
                  <a:lumOff val="40000"/>
                </a:schemeClr>
              </a:solidFill>
            </a:endParaRPr>
          </a:p>
          <a:p>
            <a:pPr marL="0" indent="0">
              <a:spcBef>
                <a:spcPts val="0"/>
              </a:spcBef>
              <a:spcAft>
                <a:spcPts val="4000"/>
              </a:spcAft>
              <a:buFont typeface="Arial" pitchFamily="34" charset="0"/>
              <a:buNone/>
            </a:pPr>
            <a:r>
              <a:rPr lang="en-US" sz="2133" dirty="0" smtClean="0"/>
              <a:t/>
            </a:r>
            <a:br>
              <a:rPr lang="en-US" sz="2133" dirty="0" smtClean="0"/>
            </a:br>
            <a:endParaRPr lang="en-US" sz="2133" dirty="0"/>
          </a:p>
        </p:txBody>
      </p:sp>
    </p:spTree>
    <p:extLst>
      <p:ext uri="{BB962C8B-B14F-4D97-AF65-F5344CB8AC3E}">
        <p14:creationId xmlns:p14="http://schemas.microsoft.com/office/powerpoint/2010/main" val="21182038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76463" y="2484750"/>
            <a:ext cx="1235706" cy="1503536"/>
          </a:xfrm>
          <a:prstGeom prst="rect">
            <a:avLst/>
          </a:prstGeom>
        </p:spPr>
      </p:pic>
      <p:sp>
        <p:nvSpPr>
          <p:cNvPr id="5" name="Rectangle 4"/>
          <p:cNvSpPr/>
          <p:nvPr/>
        </p:nvSpPr>
        <p:spPr>
          <a:xfrm>
            <a:off x="3545058" y="1403498"/>
            <a:ext cx="4688116" cy="512489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3983952" y="2501200"/>
            <a:ext cx="1055077" cy="2245240"/>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N</a:t>
            </a:r>
            <a:r>
              <a:rPr lang="en-US" dirty="0" smtClean="0"/>
              <a:t>ginx</a:t>
            </a:r>
          </a:p>
          <a:p>
            <a:pPr algn="ctr"/>
            <a:r>
              <a:rPr lang="en-US" dirty="0" smtClean="0"/>
              <a:t>Web Server</a:t>
            </a:r>
            <a:endParaRPr lang="en-US" dirty="0"/>
          </a:p>
        </p:txBody>
      </p:sp>
      <p:cxnSp>
        <p:nvCxnSpPr>
          <p:cNvPr id="8" name="Elbow Connector 7"/>
          <p:cNvCxnSpPr/>
          <p:nvPr/>
        </p:nvCxnSpPr>
        <p:spPr>
          <a:xfrm>
            <a:off x="1207862" y="3170438"/>
            <a:ext cx="2735668" cy="61025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5478101" y="2576756"/>
            <a:ext cx="1055077" cy="3076077"/>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rot="16200000">
            <a:off x="5045193" y="3526298"/>
            <a:ext cx="1864613" cy="369332"/>
          </a:xfrm>
          <a:prstGeom prst="rect">
            <a:avLst/>
          </a:prstGeom>
          <a:noFill/>
        </p:spPr>
        <p:txBody>
          <a:bodyPr wrap="none" rtlCol="0">
            <a:spAutoFit/>
          </a:bodyPr>
          <a:lstStyle/>
          <a:p>
            <a:r>
              <a:rPr lang="en-US" dirty="0" err="1" smtClean="0"/>
              <a:t>Node.js</a:t>
            </a:r>
            <a:r>
              <a:rPr lang="en-US" dirty="0" smtClean="0"/>
              <a:t>/Express</a:t>
            </a:r>
            <a:endParaRPr lang="en-US" dirty="0"/>
          </a:p>
        </p:txBody>
      </p:sp>
      <p:cxnSp>
        <p:nvCxnSpPr>
          <p:cNvPr id="12" name="Elbow Connector 11"/>
          <p:cNvCxnSpPr/>
          <p:nvPr/>
        </p:nvCxnSpPr>
        <p:spPr>
          <a:xfrm flipV="1">
            <a:off x="5039029" y="3246617"/>
            <a:ext cx="438894" cy="22894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Rectangle 19"/>
          <p:cNvSpPr/>
          <p:nvPr/>
        </p:nvSpPr>
        <p:spPr>
          <a:xfrm>
            <a:off x="6986007" y="2611369"/>
            <a:ext cx="1055077" cy="2135070"/>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p:cNvSpPr txBox="1"/>
          <p:nvPr/>
        </p:nvSpPr>
        <p:spPr>
          <a:xfrm rot="16200000">
            <a:off x="6596525" y="3494238"/>
            <a:ext cx="1928733" cy="369332"/>
          </a:xfrm>
          <a:prstGeom prst="rect">
            <a:avLst/>
          </a:prstGeom>
          <a:noFill/>
        </p:spPr>
        <p:txBody>
          <a:bodyPr wrap="none" rtlCol="0">
            <a:spAutoFit/>
          </a:bodyPr>
          <a:lstStyle/>
          <a:p>
            <a:r>
              <a:rPr lang="en-US" dirty="0" smtClean="0"/>
              <a:t>MongoDB (</a:t>
            </a:r>
            <a:r>
              <a:rPr lang="en-US" dirty="0" err="1" smtClean="0"/>
              <a:t>Mlab</a:t>
            </a:r>
            <a:r>
              <a:rPr lang="en-US" dirty="0" smtClean="0"/>
              <a:t>)</a:t>
            </a:r>
            <a:endParaRPr lang="en-US" dirty="0"/>
          </a:p>
        </p:txBody>
      </p:sp>
      <p:sp>
        <p:nvSpPr>
          <p:cNvPr id="22" name="Rectangle 21"/>
          <p:cNvSpPr/>
          <p:nvPr/>
        </p:nvSpPr>
        <p:spPr>
          <a:xfrm>
            <a:off x="9678377" y="2580793"/>
            <a:ext cx="1055077" cy="3204338"/>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p:cNvSpPr txBox="1"/>
          <p:nvPr/>
        </p:nvSpPr>
        <p:spPr>
          <a:xfrm rot="16200000">
            <a:off x="9037708" y="3994258"/>
            <a:ext cx="2146742" cy="369332"/>
          </a:xfrm>
          <a:prstGeom prst="rect">
            <a:avLst/>
          </a:prstGeom>
          <a:noFill/>
        </p:spPr>
        <p:txBody>
          <a:bodyPr wrap="none" rtlCol="0">
            <a:spAutoFit/>
          </a:bodyPr>
          <a:lstStyle/>
          <a:p>
            <a:r>
              <a:rPr lang="en-US" dirty="0" err="1" smtClean="0"/>
              <a:t>Hyperledger</a:t>
            </a:r>
            <a:r>
              <a:rPr lang="en-US" dirty="0" smtClean="0"/>
              <a:t> Fabric</a:t>
            </a:r>
            <a:endParaRPr lang="en-US" dirty="0"/>
          </a:p>
        </p:txBody>
      </p:sp>
      <p:cxnSp>
        <p:nvCxnSpPr>
          <p:cNvPr id="30" name="Straight Arrow Connector 29"/>
          <p:cNvCxnSpPr/>
          <p:nvPr/>
        </p:nvCxnSpPr>
        <p:spPr>
          <a:xfrm>
            <a:off x="6533178" y="3105553"/>
            <a:ext cx="452829"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p:nvPr/>
        </p:nvCxnSpPr>
        <p:spPr>
          <a:xfrm>
            <a:off x="6533178" y="5252295"/>
            <a:ext cx="3145199"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3" name="TextBox 32"/>
          <p:cNvSpPr txBox="1"/>
          <p:nvPr/>
        </p:nvSpPr>
        <p:spPr>
          <a:xfrm>
            <a:off x="609600" y="4284198"/>
            <a:ext cx="2044149" cy="646331"/>
          </a:xfrm>
          <a:prstGeom prst="rect">
            <a:avLst/>
          </a:prstGeom>
          <a:noFill/>
        </p:spPr>
        <p:txBody>
          <a:bodyPr wrap="none" rtlCol="0">
            <a:spAutoFit/>
          </a:bodyPr>
          <a:lstStyle/>
          <a:p>
            <a:r>
              <a:rPr lang="en-US" dirty="0" smtClean="0"/>
              <a:t>Mobile App</a:t>
            </a:r>
          </a:p>
          <a:p>
            <a:r>
              <a:rPr lang="en-US" dirty="0" smtClean="0"/>
              <a:t>With React/Redux</a:t>
            </a:r>
            <a:endParaRPr lang="en-US" dirty="0"/>
          </a:p>
        </p:txBody>
      </p:sp>
      <p:sp>
        <p:nvSpPr>
          <p:cNvPr id="34" name="TextBox 33"/>
          <p:cNvSpPr txBox="1"/>
          <p:nvPr/>
        </p:nvSpPr>
        <p:spPr>
          <a:xfrm>
            <a:off x="1381403" y="2481193"/>
            <a:ext cx="1886094" cy="369332"/>
          </a:xfrm>
          <a:prstGeom prst="rect">
            <a:avLst/>
          </a:prstGeom>
          <a:noFill/>
        </p:spPr>
        <p:txBody>
          <a:bodyPr wrap="none" rtlCol="0">
            <a:spAutoFit/>
          </a:bodyPr>
          <a:lstStyle/>
          <a:p>
            <a:r>
              <a:rPr lang="en-US" dirty="0" smtClean="0"/>
              <a:t>JSON Web Data</a:t>
            </a:r>
            <a:endParaRPr lang="en-US" dirty="0"/>
          </a:p>
        </p:txBody>
      </p:sp>
      <p:sp>
        <p:nvSpPr>
          <p:cNvPr id="35" name="TextBox 34"/>
          <p:cNvSpPr txBox="1"/>
          <p:nvPr/>
        </p:nvSpPr>
        <p:spPr>
          <a:xfrm>
            <a:off x="6096000" y="5905946"/>
            <a:ext cx="1595309" cy="369332"/>
          </a:xfrm>
          <a:prstGeom prst="rect">
            <a:avLst/>
          </a:prstGeom>
          <a:noFill/>
        </p:spPr>
        <p:txBody>
          <a:bodyPr wrap="none" rtlCol="0">
            <a:spAutoFit/>
          </a:bodyPr>
          <a:lstStyle/>
          <a:p>
            <a:r>
              <a:rPr lang="en-US" smtClean="0"/>
              <a:t>Google Cloud</a:t>
            </a:r>
            <a:endParaRPr lang="en-US"/>
          </a:p>
        </p:txBody>
      </p:sp>
      <p:sp>
        <p:nvSpPr>
          <p:cNvPr id="38" name="Rectangle 37"/>
          <p:cNvSpPr/>
          <p:nvPr/>
        </p:nvSpPr>
        <p:spPr>
          <a:xfrm>
            <a:off x="8973519" y="1403497"/>
            <a:ext cx="2608881" cy="512489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p:cNvSpPr txBox="1"/>
          <p:nvPr/>
        </p:nvSpPr>
        <p:spPr>
          <a:xfrm>
            <a:off x="9468408" y="5972094"/>
            <a:ext cx="1261884" cy="369332"/>
          </a:xfrm>
          <a:prstGeom prst="rect">
            <a:avLst/>
          </a:prstGeom>
          <a:noFill/>
        </p:spPr>
        <p:txBody>
          <a:bodyPr wrap="none" rtlCol="0">
            <a:spAutoFit/>
          </a:bodyPr>
          <a:lstStyle/>
          <a:p>
            <a:r>
              <a:rPr lang="en-US" dirty="0" smtClean="0"/>
              <a:t>IBM Cloud</a:t>
            </a:r>
            <a:endParaRPr lang="en-US" dirty="0"/>
          </a:p>
        </p:txBody>
      </p:sp>
      <p:sp>
        <p:nvSpPr>
          <p:cNvPr id="40" name="Rectangle 39"/>
          <p:cNvSpPr/>
          <p:nvPr/>
        </p:nvSpPr>
        <p:spPr>
          <a:xfrm>
            <a:off x="4079022" y="5246206"/>
            <a:ext cx="1055077" cy="910554"/>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Redis</a:t>
            </a:r>
            <a:endParaRPr lang="en-US" dirty="0"/>
          </a:p>
        </p:txBody>
      </p:sp>
    </p:spTree>
    <p:extLst>
      <p:ext uri="{BB962C8B-B14F-4D97-AF65-F5344CB8AC3E}">
        <p14:creationId xmlns:p14="http://schemas.microsoft.com/office/powerpoint/2010/main" val="171313981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2738" y="0"/>
            <a:ext cx="10972800" cy="607980"/>
          </a:xfrm>
        </p:spPr>
        <p:txBody>
          <a:bodyPr/>
          <a:lstStyle/>
          <a:p>
            <a:r>
              <a:rPr lang="en-US" dirty="0" smtClean="0"/>
              <a:t>Modules</a:t>
            </a:r>
            <a:endParaRPr lang="en-US" dirty="0"/>
          </a:p>
        </p:txBody>
      </p:sp>
      <p:sp>
        <p:nvSpPr>
          <p:cNvPr id="4" name="Content Placeholder 2"/>
          <p:cNvSpPr txBox="1">
            <a:spLocks/>
          </p:cNvSpPr>
          <p:nvPr/>
        </p:nvSpPr>
        <p:spPr bwMode="auto">
          <a:xfrm>
            <a:off x="222738" y="307535"/>
            <a:ext cx="11746523" cy="6728695"/>
          </a:xfrm>
          <a:prstGeom prst="rect">
            <a:avLst/>
          </a:prstGeom>
          <a:noFill/>
          <a:ln>
            <a:noFill/>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457167" indent="-457167" algn="l" defTabSz="609555" rtl="0" eaLnBrk="1" fontAlgn="base" hangingPunct="1">
              <a:spcBef>
                <a:spcPts val="2000"/>
              </a:spcBef>
              <a:spcAft>
                <a:spcPct val="0"/>
              </a:spcAft>
              <a:buFont typeface="Arial" pitchFamily="34" charset="0"/>
              <a:buChar char="•"/>
              <a:defRPr sz="2667" b="0" i="0" kern="1200">
                <a:solidFill>
                  <a:schemeClr val="bg1"/>
                </a:solidFill>
                <a:latin typeface="Arial" charset="0"/>
                <a:ea typeface="Arial" charset="0"/>
                <a:cs typeface="Arial" charset="0"/>
              </a:defRPr>
            </a:lvl1pPr>
            <a:lvl2pPr marL="609037" indent="-304518" algn="l" defTabSz="609555" rtl="0" eaLnBrk="1" fontAlgn="base" hangingPunct="1">
              <a:spcBef>
                <a:spcPct val="20000"/>
              </a:spcBef>
              <a:spcAft>
                <a:spcPct val="0"/>
              </a:spcAft>
              <a:buFont typeface="Arial" pitchFamily="34" charset="0"/>
              <a:buChar char="−"/>
              <a:defRPr sz="2397" b="0" i="0" kern="1200">
                <a:solidFill>
                  <a:schemeClr val="bg1"/>
                </a:solidFill>
                <a:latin typeface="Arial" charset="0"/>
                <a:ea typeface="Arial" charset="0"/>
                <a:cs typeface="Arial" charset="0"/>
              </a:defRPr>
            </a:lvl2pPr>
            <a:lvl3pPr marL="913554" indent="-230701" algn="l" defTabSz="609555" rtl="0" eaLnBrk="1" fontAlgn="base" hangingPunct="1">
              <a:spcBef>
                <a:spcPct val="20000"/>
              </a:spcBef>
              <a:spcAft>
                <a:spcPct val="0"/>
              </a:spcAft>
              <a:buFont typeface="Arial" pitchFamily="34" charset="0"/>
              <a:buChar char="−"/>
              <a:defRPr sz="2132" b="0" i="0" kern="1200">
                <a:solidFill>
                  <a:schemeClr val="bg1"/>
                </a:solidFill>
                <a:latin typeface="Arial" charset="0"/>
                <a:ea typeface="Arial" charset="0"/>
                <a:cs typeface="Arial" charset="0"/>
              </a:defRPr>
            </a:lvl3pPr>
            <a:lvl4pPr marL="1218072" indent="-224350" algn="l" defTabSz="609555" rtl="0" eaLnBrk="1" fontAlgn="base" hangingPunct="1">
              <a:spcBef>
                <a:spcPct val="20000"/>
              </a:spcBef>
              <a:spcAft>
                <a:spcPct val="0"/>
              </a:spcAft>
              <a:buFont typeface="Arial" pitchFamily="34" charset="0"/>
              <a:buChar char="−"/>
              <a:defRPr sz="1865" b="0" i="0" kern="1200">
                <a:solidFill>
                  <a:schemeClr val="bg1"/>
                </a:solidFill>
                <a:latin typeface="Arial" charset="0"/>
                <a:ea typeface="Arial" charset="0"/>
                <a:cs typeface="Arial" charset="0"/>
              </a:defRPr>
            </a:lvl4pPr>
            <a:lvl5pPr marL="1070953" indent="-230701" algn="l" defTabSz="609555" rtl="0" eaLnBrk="1" fontAlgn="base" hangingPunct="1">
              <a:spcBef>
                <a:spcPct val="20000"/>
              </a:spcBef>
              <a:spcAft>
                <a:spcPct val="0"/>
              </a:spcAft>
              <a:buFont typeface="Arial" charset="0"/>
              <a:buChar char="»"/>
              <a:defRPr sz="2667" b="0" i="0" kern="1200">
                <a:solidFill>
                  <a:schemeClr val="bg1"/>
                </a:solidFill>
                <a:latin typeface="Arial" charset="0"/>
                <a:ea typeface="Arial" charset="0"/>
                <a:cs typeface="Arial" charset="0"/>
              </a:defRPr>
            </a:lvl5pPr>
            <a:lvl6pPr marL="3352548" indent="-304776" algn="l" defTabSz="609555" rtl="0" eaLnBrk="1" latinLnBrk="0" hangingPunct="1">
              <a:spcBef>
                <a:spcPct val="20000"/>
              </a:spcBef>
              <a:buFont typeface="Arial"/>
              <a:buChar char="•"/>
              <a:defRPr sz="2667" kern="1200">
                <a:solidFill>
                  <a:schemeClr val="tx1"/>
                </a:solidFill>
                <a:latin typeface="+mn-lt"/>
                <a:ea typeface="+mn-ea"/>
                <a:cs typeface="+mn-cs"/>
              </a:defRPr>
            </a:lvl6pPr>
            <a:lvl7pPr marL="3962104" indent="-304776" algn="l" defTabSz="609555" rtl="0" eaLnBrk="1" latinLnBrk="0" hangingPunct="1">
              <a:spcBef>
                <a:spcPct val="20000"/>
              </a:spcBef>
              <a:buFont typeface="Arial"/>
              <a:buChar char="•"/>
              <a:defRPr sz="2667" kern="1200">
                <a:solidFill>
                  <a:schemeClr val="tx1"/>
                </a:solidFill>
                <a:latin typeface="+mn-lt"/>
                <a:ea typeface="+mn-ea"/>
                <a:cs typeface="+mn-cs"/>
              </a:defRPr>
            </a:lvl7pPr>
            <a:lvl8pPr marL="4571658" indent="-304776" algn="l" defTabSz="609555" rtl="0" eaLnBrk="1" latinLnBrk="0" hangingPunct="1">
              <a:spcBef>
                <a:spcPct val="20000"/>
              </a:spcBef>
              <a:buFont typeface="Arial"/>
              <a:buChar char="•"/>
              <a:defRPr sz="2667" kern="1200">
                <a:solidFill>
                  <a:schemeClr val="tx1"/>
                </a:solidFill>
                <a:latin typeface="+mn-lt"/>
                <a:ea typeface="+mn-ea"/>
                <a:cs typeface="+mn-cs"/>
              </a:defRPr>
            </a:lvl8pPr>
            <a:lvl9pPr marL="5181212" indent="-304776" algn="l" defTabSz="609555" rtl="0" eaLnBrk="1" latinLnBrk="0" hangingPunct="1">
              <a:spcBef>
                <a:spcPct val="20000"/>
              </a:spcBef>
              <a:buFont typeface="Arial"/>
              <a:buChar char="•"/>
              <a:defRPr sz="2667" kern="1200">
                <a:solidFill>
                  <a:schemeClr val="tx1"/>
                </a:solidFill>
                <a:latin typeface="+mn-lt"/>
                <a:ea typeface="+mn-ea"/>
                <a:cs typeface="+mn-cs"/>
              </a:defRPr>
            </a:lvl9pPr>
          </a:lstStyle>
          <a:p>
            <a:pPr marL="236538" indent="-236538">
              <a:spcBef>
                <a:spcPts val="0"/>
              </a:spcBef>
              <a:spcAft>
                <a:spcPts val="1200"/>
              </a:spcAft>
            </a:pPr>
            <a:r>
              <a:rPr lang="en-US" sz="1800" b="1" dirty="0" smtClean="0">
                <a:solidFill>
                  <a:schemeClr val="tx1">
                    <a:lumMod val="60000"/>
                    <a:lumOff val="40000"/>
                  </a:schemeClr>
                </a:solidFill>
                <a:latin typeface="Lucida Grande" charset="0"/>
                <a:ea typeface="Lucida Grande" charset="0"/>
                <a:cs typeface="Lucida Grande" charset="0"/>
              </a:rPr>
              <a:t>User Profile</a:t>
            </a:r>
          </a:p>
          <a:p>
            <a:pPr marL="388408" lvl="1" indent="-236538">
              <a:spcBef>
                <a:spcPts val="0"/>
              </a:spcBef>
              <a:spcAft>
                <a:spcPts val="1200"/>
              </a:spcAft>
            </a:pPr>
            <a:r>
              <a:rPr lang="en-US" sz="1260" b="1" dirty="0" smtClean="0">
                <a:solidFill>
                  <a:schemeClr val="tx1">
                    <a:lumMod val="60000"/>
                    <a:lumOff val="40000"/>
                  </a:schemeClr>
                </a:solidFill>
                <a:latin typeface="Lucida Grande" charset="0"/>
                <a:ea typeface="Lucida Grande" charset="0"/>
                <a:cs typeface="Lucida Grande" charset="0"/>
              </a:rPr>
              <a:t>Basic User Information</a:t>
            </a:r>
          </a:p>
          <a:p>
            <a:pPr marL="388408" lvl="1" indent="-236538">
              <a:spcBef>
                <a:spcPts val="0"/>
              </a:spcBef>
              <a:spcAft>
                <a:spcPts val="1200"/>
              </a:spcAft>
            </a:pPr>
            <a:r>
              <a:rPr lang="en-US" sz="1260" b="1" dirty="0" smtClean="0">
                <a:solidFill>
                  <a:schemeClr val="tx1">
                    <a:lumMod val="60000"/>
                    <a:lumOff val="40000"/>
                  </a:schemeClr>
                </a:solidFill>
                <a:latin typeface="Lucida Grande" charset="0"/>
                <a:ea typeface="Lucida Grande" charset="0"/>
                <a:cs typeface="Lucida Grande" charset="0"/>
              </a:rPr>
              <a:t>User Health Profile</a:t>
            </a:r>
          </a:p>
          <a:p>
            <a:pPr marL="236538" indent="-236538">
              <a:spcBef>
                <a:spcPts val="0"/>
              </a:spcBef>
              <a:spcAft>
                <a:spcPts val="1200"/>
              </a:spcAft>
            </a:pPr>
            <a:r>
              <a:rPr lang="en-US" sz="1530" b="1" dirty="0" smtClean="0">
                <a:solidFill>
                  <a:schemeClr val="tx1">
                    <a:lumMod val="60000"/>
                    <a:lumOff val="40000"/>
                  </a:schemeClr>
                </a:solidFill>
                <a:latin typeface="Lucida Grande" charset="0"/>
                <a:ea typeface="Lucida Grande" charset="0"/>
                <a:cs typeface="Lucida Grande" charset="0"/>
              </a:rPr>
              <a:t>Disease Tracking Profile</a:t>
            </a:r>
          </a:p>
          <a:p>
            <a:pPr marL="388408" lvl="1" indent="-236538">
              <a:spcBef>
                <a:spcPts val="0"/>
              </a:spcBef>
              <a:spcAft>
                <a:spcPts val="1200"/>
              </a:spcAft>
            </a:pPr>
            <a:r>
              <a:rPr lang="en-US" sz="1260" b="1" dirty="0" smtClean="0">
                <a:solidFill>
                  <a:schemeClr val="tx1">
                    <a:lumMod val="60000"/>
                    <a:lumOff val="40000"/>
                  </a:schemeClr>
                </a:solidFill>
                <a:latin typeface="Lucida Grande" charset="0"/>
                <a:ea typeface="Lucida Grande" charset="0"/>
                <a:cs typeface="Lucida Grande" charset="0"/>
              </a:rPr>
              <a:t>What type of information should we track for specific conditions</a:t>
            </a:r>
          </a:p>
          <a:p>
            <a:pPr marL="236538" indent="-236538">
              <a:spcBef>
                <a:spcPts val="0"/>
              </a:spcBef>
              <a:spcAft>
                <a:spcPts val="1200"/>
              </a:spcAft>
            </a:pPr>
            <a:r>
              <a:rPr lang="en-US" sz="1530" b="1" dirty="0" smtClean="0">
                <a:solidFill>
                  <a:schemeClr val="tx1">
                    <a:lumMod val="60000"/>
                    <a:lumOff val="40000"/>
                  </a:schemeClr>
                </a:solidFill>
                <a:latin typeface="Lucida Grande" charset="0"/>
                <a:ea typeface="Lucida Grande" charset="0"/>
                <a:cs typeface="Lucida Grande" charset="0"/>
              </a:rPr>
              <a:t>Care Circles</a:t>
            </a:r>
          </a:p>
          <a:p>
            <a:pPr marL="388408" lvl="1" indent="-236538">
              <a:spcBef>
                <a:spcPts val="0"/>
              </a:spcBef>
              <a:spcAft>
                <a:spcPts val="1200"/>
              </a:spcAft>
            </a:pPr>
            <a:r>
              <a:rPr lang="en-US" sz="1260" b="1" dirty="0" smtClean="0">
                <a:solidFill>
                  <a:schemeClr val="tx1">
                    <a:lumMod val="60000"/>
                    <a:lumOff val="40000"/>
                  </a:schemeClr>
                </a:solidFill>
                <a:latin typeface="Lucida Grande" charset="0"/>
                <a:ea typeface="Lucida Grande" charset="0"/>
                <a:cs typeface="Lucida Grande" charset="0"/>
              </a:rPr>
              <a:t>Invite family members to your care circle.</a:t>
            </a:r>
          </a:p>
          <a:p>
            <a:pPr marL="388408" lvl="1" indent="-236538">
              <a:spcBef>
                <a:spcPts val="0"/>
              </a:spcBef>
              <a:spcAft>
                <a:spcPts val="1200"/>
              </a:spcAft>
            </a:pPr>
            <a:r>
              <a:rPr lang="en-US" sz="1260" b="1" dirty="0" smtClean="0">
                <a:solidFill>
                  <a:schemeClr val="tx1">
                    <a:lumMod val="60000"/>
                    <a:lumOff val="40000"/>
                  </a:schemeClr>
                </a:solidFill>
                <a:latin typeface="Lucida Grande" charset="0"/>
                <a:ea typeface="Lucida Grande" charset="0"/>
                <a:cs typeface="Lucida Grande" charset="0"/>
              </a:rPr>
              <a:t>Invite other providers to your care circle</a:t>
            </a:r>
          </a:p>
          <a:p>
            <a:pPr marL="236538" indent="-236538">
              <a:spcBef>
                <a:spcPts val="0"/>
              </a:spcBef>
              <a:spcAft>
                <a:spcPts val="1200"/>
              </a:spcAft>
            </a:pPr>
            <a:r>
              <a:rPr lang="en-US" sz="1530" b="1" dirty="0" smtClean="0">
                <a:solidFill>
                  <a:schemeClr val="tx1">
                    <a:lumMod val="60000"/>
                    <a:lumOff val="40000"/>
                  </a:schemeClr>
                </a:solidFill>
                <a:latin typeface="Lucida Grande" charset="0"/>
                <a:ea typeface="Lucida Grande" charset="0"/>
                <a:cs typeface="Lucida Grande" charset="0"/>
              </a:rPr>
              <a:t>Consent Manager</a:t>
            </a:r>
          </a:p>
          <a:p>
            <a:pPr marL="388408" lvl="1" indent="-236538">
              <a:spcBef>
                <a:spcPts val="0"/>
              </a:spcBef>
              <a:spcAft>
                <a:spcPts val="1200"/>
              </a:spcAft>
            </a:pPr>
            <a:r>
              <a:rPr lang="en-US" sz="1260" b="1" dirty="0" smtClean="0">
                <a:solidFill>
                  <a:schemeClr val="tx1">
                    <a:lumMod val="60000"/>
                    <a:lumOff val="40000"/>
                  </a:schemeClr>
                </a:solidFill>
                <a:latin typeface="Lucida Grande" charset="0"/>
                <a:ea typeface="Lucida Grande" charset="0"/>
                <a:cs typeface="Lucida Grande" charset="0"/>
              </a:rPr>
              <a:t>Give consent to care givers to create/update/Read Only your Care Information</a:t>
            </a:r>
          </a:p>
          <a:p>
            <a:pPr marL="388408" lvl="1" indent="-236538">
              <a:spcBef>
                <a:spcPts val="0"/>
              </a:spcBef>
              <a:spcAft>
                <a:spcPts val="1200"/>
              </a:spcAft>
            </a:pPr>
            <a:r>
              <a:rPr lang="en-US" sz="1260" b="1" dirty="0" smtClean="0">
                <a:solidFill>
                  <a:schemeClr val="tx1">
                    <a:lumMod val="60000"/>
                    <a:lumOff val="40000"/>
                  </a:schemeClr>
                </a:solidFill>
                <a:latin typeface="Lucida Grande" charset="0"/>
                <a:ea typeface="Lucida Grande" charset="0"/>
                <a:cs typeface="Lucida Grande" charset="0"/>
              </a:rPr>
              <a:t>Give Consent to External parties ( Hospitals, other care Providers ) access to your care notes and Health Records</a:t>
            </a:r>
          </a:p>
          <a:p>
            <a:pPr marL="388408" lvl="1" indent="-236538">
              <a:spcBef>
                <a:spcPts val="0"/>
              </a:spcBef>
              <a:spcAft>
                <a:spcPts val="1200"/>
              </a:spcAft>
            </a:pPr>
            <a:r>
              <a:rPr lang="en-US" sz="1260" b="1" dirty="0" smtClean="0">
                <a:solidFill>
                  <a:schemeClr val="tx1">
                    <a:lumMod val="60000"/>
                    <a:lumOff val="40000"/>
                  </a:schemeClr>
                </a:solidFill>
                <a:latin typeface="Lucida Grande" charset="0"/>
                <a:ea typeface="Lucida Grande" charset="0"/>
                <a:cs typeface="Lucida Grande" charset="0"/>
              </a:rPr>
              <a:t>Remove Consent</a:t>
            </a:r>
          </a:p>
          <a:p>
            <a:pPr marL="388408" lvl="1" indent="-236538">
              <a:spcBef>
                <a:spcPts val="0"/>
              </a:spcBef>
              <a:spcAft>
                <a:spcPts val="1200"/>
              </a:spcAft>
            </a:pPr>
            <a:r>
              <a:rPr lang="en-US" sz="1260" b="1" dirty="0" smtClean="0">
                <a:solidFill>
                  <a:schemeClr val="tx1">
                    <a:lumMod val="60000"/>
                    <a:lumOff val="40000"/>
                  </a:schemeClr>
                </a:solidFill>
                <a:latin typeface="Lucida Grande" charset="0"/>
                <a:ea typeface="Lucida Grande" charset="0"/>
                <a:cs typeface="Lucida Grande" charset="0"/>
              </a:rPr>
              <a:t>View Consent History/Audit</a:t>
            </a:r>
          </a:p>
          <a:p>
            <a:pPr marL="236538" indent="-236538">
              <a:spcBef>
                <a:spcPts val="0"/>
              </a:spcBef>
              <a:spcAft>
                <a:spcPts val="1200"/>
              </a:spcAft>
            </a:pPr>
            <a:r>
              <a:rPr lang="en-US" sz="1530" b="1" dirty="0" smtClean="0">
                <a:solidFill>
                  <a:schemeClr val="tx1">
                    <a:lumMod val="60000"/>
                    <a:lumOff val="40000"/>
                  </a:schemeClr>
                </a:solidFill>
                <a:latin typeface="Lucida Grande" charset="0"/>
                <a:ea typeface="Lucida Grande" charset="0"/>
                <a:cs typeface="Lucida Grande" charset="0"/>
              </a:rPr>
              <a:t>Care Notes</a:t>
            </a:r>
          </a:p>
          <a:p>
            <a:pPr marL="388408" lvl="1" indent="-236538">
              <a:spcBef>
                <a:spcPts val="0"/>
              </a:spcBef>
              <a:spcAft>
                <a:spcPts val="1200"/>
              </a:spcAft>
            </a:pPr>
            <a:r>
              <a:rPr lang="en-US" sz="1260" b="1" dirty="0" smtClean="0">
                <a:solidFill>
                  <a:schemeClr val="tx1">
                    <a:lumMod val="60000"/>
                    <a:lumOff val="40000"/>
                  </a:schemeClr>
                </a:solidFill>
                <a:latin typeface="Lucida Grande" charset="0"/>
                <a:ea typeface="Lucida Grande" charset="0"/>
                <a:cs typeface="Lucida Grande" charset="0"/>
              </a:rPr>
              <a:t>Daily Vitals and Vitals based on type of health Condition</a:t>
            </a:r>
          </a:p>
          <a:p>
            <a:pPr marL="388408" lvl="1" indent="-236538">
              <a:spcBef>
                <a:spcPts val="0"/>
              </a:spcBef>
              <a:spcAft>
                <a:spcPts val="1200"/>
              </a:spcAft>
            </a:pPr>
            <a:r>
              <a:rPr lang="en-US" sz="1260" b="1" dirty="0" smtClean="0">
                <a:solidFill>
                  <a:schemeClr val="tx1">
                    <a:lumMod val="60000"/>
                    <a:lumOff val="40000"/>
                  </a:schemeClr>
                </a:solidFill>
                <a:latin typeface="Lucida Grande" charset="0"/>
                <a:ea typeface="Lucida Grande" charset="0"/>
                <a:cs typeface="Lucida Grande" charset="0"/>
              </a:rPr>
              <a:t>See Tread history of vitals</a:t>
            </a:r>
          </a:p>
          <a:p>
            <a:pPr marL="388408" lvl="1" indent="-236538">
              <a:spcBef>
                <a:spcPts val="0"/>
              </a:spcBef>
              <a:spcAft>
                <a:spcPts val="1200"/>
              </a:spcAft>
            </a:pPr>
            <a:r>
              <a:rPr lang="en-US" sz="1260" b="1" dirty="0" smtClean="0">
                <a:solidFill>
                  <a:schemeClr val="tx1">
                    <a:lumMod val="60000"/>
                    <a:lumOff val="40000"/>
                  </a:schemeClr>
                </a:solidFill>
                <a:latin typeface="Lucida Grande" charset="0"/>
                <a:ea typeface="Lucida Grande" charset="0"/>
                <a:cs typeface="Lucida Grande" charset="0"/>
              </a:rPr>
              <a:t>Ability to Print care notes/vitals </a:t>
            </a:r>
          </a:p>
          <a:p>
            <a:pPr marL="388408" lvl="1" indent="-236538">
              <a:spcBef>
                <a:spcPts val="0"/>
              </a:spcBef>
              <a:spcAft>
                <a:spcPts val="1200"/>
              </a:spcAft>
            </a:pPr>
            <a:endParaRPr lang="en-US" sz="1260" b="1" dirty="0" smtClean="0">
              <a:solidFill>
                <a:schemeClr val="tx1">
                  <a:lumMod val="60000"/>
                  <a:lumOff val="40000"/>
                </a:schemeClr>
              </a:solidFill>
              <a:latin typeface="Lucida Grande" charset="0"/>
              <a:ea typeface="Lucida Grande" charset="0"/>
              <a:cs typeface="Lucida Grande" charset="0"/>
            </a:endParaRPr>
          </a:p>
          <a:p>
            <a:pPr marL="388408" lvl="1" indent="-236538">
              <a:spcBef>
                <a:spcPts val="0"/>
              </a:spcBef>
              <a:spcAft>
                <a:spcPts val="1200"/>
              </a:spcAft>
            </a:pPr>
            <a:endParaRPr lang="en-US" sz="1260" b="1" dirty="0" smtClean="0">
              <a:solidFill>
                <a:schemeClr val="tx1">
                  <a:lumMod val="60000"/>
                  <a:lumOff val="40000"/>
                </a:schemeClr>
              </a:solidFill>
              <a:latin typeface="Lucida Grande" charset="0"/>
              <a:ea typeface="Lucida Grande" charset="0"/>
              <a:cs typeface="Lucida Grande" charset="0"/>
            </a:endParaRPr>
          </a:p>
          <a:p>
            <a:pPr marL="388408" lvl="1" indent="-236538">
              <a:spcBef>
                <a:spcPts val="0"/>
              </a:spcBef>
              <a:spcAft>
                <a:spcPts val="1200"/>
              </a:spcAft>
            </a:pPr>
            <a:endParaRPr lang="en-US" sz="1260" dirty="0" smtClean="0">
              <a:solidFill>
                <a:schemeClr val="tx1">
                  <a:lumMod val="60000"/>
                  <a:lumOff val="40000"/>
                </a:schemeClr>
              </a:solidFill>
            </a:endParaRPr>
          </a:p>
          <a:p>
            <a:pPr marL="388408" lvl="1" indent="-236538">
              <a:spcBef>
                <a:spcPts val="0"/>
              </a:spcBef>
              <a:spcAft>
                <a:spcPts val="1200"/>
              </a:spcAft>
            </a:pPr>
            <a:endParaRPr lang="en-US" sz="1530" dirty="0" smtClean="0">
              <a:solidFill>
                <a:schemeClr val="tx1">
                  <a:lumMod val="60000"/>
                  <a:lumOff val="40000"/>
                </a:schemeClr>
              </a:solidFill>
            </a:endParaRPr>
          </a:p>
          <a:p>
            <a:pPr marL="236538" indent="-236538">
              <a:spcBef>
                <a:spcPts val="0"/>
              </a:spcBef>
              <a:spcAft>
                <a:spcPts val="1200"/>
              </a:spcAft>
            </a:pPr>
            <a:endParaRPr lang="en-US" sz="1600" i="1" dirty="0" smtClean="0">
              <a:solidFill>
                <a:schemeClr val="accent1">
                  <a:lumMod val="50000"/>
                </a:schemeClr>
              </a:solidFill>
            </a:endParaRPr>
          </a:p>
          <a:p>
            <a:pPr marL="236538" indent="-236538">
              <a:spcBef>
                <a:spcPts val="0"/>
              </a:spcBef>
              <a:spcAft>
                <a:spcPts val="1200"/>
              </a:spcAft>
            </a:pPr>
            <a:endParaRPr lang="en-US" sz="1800" i="1" dirty="0" smtClean="0"/>
          </a:p>
          <a:p>
            <a:pPr marL="236538" indent="-236538">
              <a:spcBef>
                <a:spcPts val="0"/>
              </a:spcBef>
              <a:spcAft>
                <a:spcPts val="1200"/>
              </a:spcAft>
            </a:pPr>
            <a:endParaRPr lang="en-US" sz="1800" dirty="0" smtClean="0">
              <a:solidFill>
                <a:schemeClr val="tx1">
                  <a:lumMod val="60000"/>
                  <a:lumOff val="40000"/>
                </a:schemeClr>
              </a:solidFill>
            </a:endParaRPr>
          </a:p>
          <a:p>
            <a:pPr marL="236538" indent="-236538">
              <a:spcBef>
                <a:spcPts val="0"/>
              </a:spcBef>
              <a:spcAft>
                <a:spcPts val="4000"/>
              </a:spcAft>
            </a:pPr>
            <a:endParaRPr lang="en-US" sz="2133" dirty="0" smtClean="0">
              <a:solidFill>
                <a:schemeClr val="tx1">
                  <a:lumMod val="60000"/>
                  <a:lumOff val="40000"/>
                </a:schemeClr>
              </a:solidFill>
            </a:endParaRPr>
          </a:p>
          <a:p>
            <a:pPr marL="0" indent="0">
              <a:spcBef>
                <a:spcPts val="0"/>
              </a:spcBef>
              <a:spcAft>
                <a:spcPts val="4000"/>
              </a:spcAft>
              <a:buFont typeface="Arial" pitchFamily="34" charset="0"/>
              <a:buNone/>
            </a:pPr>
            <a:r>
              <a:rPr lang="en-US" sz="2133" dirty="0" smtClean="0"/>
              <a:t/>
            </a:r>
            <a:br>
              <a:rPr lang="en-US" sz="2133" dirty="0" smtClean="0"/>
            </a:br>
            <a:endParaRPr lang="en-US" sz="2133" dirty="0"/>
          </a:p>
        </p:txBody>
      </p:sp>
    </p:spTree>
    <p:extLst>
      <p:ext uri="{BB962C8B-B14F-4D97-AF65-F5344CB8AC3E}">
        <p14:creationId xmlns:p14="http://schemas.microsoft.com/office/powerpoint/2010/main" val="103543623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Watson: Group 3, White 4">
  <a:themeElements>
    <a:clrScheme name="TRUV LAST">
      <a:dk1>
        <a:srgbClr val="1E1E1E"/>
      </a:dk1>
      <a:lt1>
        <a:srgbClr val="5A5A5A"/>
      </a:lt1>
      <a:dk2>
        <a:srgbClr val="C7C7C7"/>
      </a:dk2>
      <a:lt2>
        <a:srgbClr val="ECECEC"/>
      </a:lt2>
      <a:accent1>
        <a:srgbClr val="5596E6"/>
      </a:accent1>
      <a:accent2>
        <a:srgbClr val="5AAAFA"/>
      </a:accent2>
      <a:accent3>
        <a:srgbClr val="7CC7FF"/>
      </a:accent3>
      <a:accent4>
        <a:srgbClr val="00B4A0"/>
      </a:accent4>
      <a:accent5>
        <a:srgbClr val="41D6C3"/>
      </a:accent5>
      <a:accent6>
        <a:srgbClr val="6EEDD8"/>
      </a:accent6>
      <a:hlink>
        <a:srgbClr val="B3B3B3"/>
      </a:hlink>
      <a:folHlink>
        <a:srgbClr val="E0E0E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epsico-IBM-CLoudbriefing" id="{FBE3482D-DD47-D84F-8FC1-9F24F7901A8F}" vid="{E60DD5BB-0742-A84F-8053-9F705F4946F9}"/>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1473</TotalTime>
  <Words>1395</Words>
  <Application>Microsoft Macintosh PowerPoint</Application>
  <PresentationFormat>Widescreen</PresentationFormat>
  <Paragraphs>261</Paragraphs>
  <Slides>13</Slides>
  <Notes>2</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13</vt:i4>
      </vt:variant>
    </vt:vector>
  </HeadingPairs>
  <TitlesOfParts>
    <vt:vector size="23" baseType="lpstr">
      <vt:lpstr>Calibri</vt:lpstr>
      <vt:lpstr>Calibri Light</vt:lpstr>
      <vt:lpstr>Helvetica Neue</vt:lpstr>
      <vt:lpstr>HelvNeue Light for IBM</vt:lpstr>
      <vt:lpstr>Lucida Grande</vt:lpstr>
      <vt:lpstr>ＭＳ Ｐゴシック</vt:lpstr>
      <vt:lpstr>Verdana</vt:lpstr>
      <vt:lpstr>Arial</vt:lpstr>
      <vt:lpstr>Office Theme</vt:lpstr>
      <vt:lpstr>Watson: Group 3, White 4</vt:lpstr>
      <vt:lpstr>Vchar3</vt:lpstr>
      <vt:lpstr>Vchar3 – Blockchain based Platform for Care Management system</vt:lpstr>
      <vt:lpstr>Vchar3 – Blockchain based platform for care coordination</vt:lpstr>
      <vt:lpstr>PowerPoint Presentation</vt:lpstr>
      <vt:lpstr>Tech Stack </vt:lpstr>
      <vt:lpstr>Tech Stack </vt:lpstr>
      <vt:lpstr>Tech Stack </vt:lpstr>
      <vt:lpstr>PowerPoint Presentation</vt:lpstr>
      <vt:lpstr>Modules</vt:lpstr>
      <vt:lpstr>Modules</vt:lpstr>
      <vt:lpstr>Modules</vt:lpstr>
      <vt:lpstr>Modules</vt:lpstr>
      <vt:lpstr>PowerPoint Presentation</vt:lpstr>
    </vt:vector>
  </TitlesOfParts>
  <Company/>
  <LinksUpToDate>false</LinksUpToDate>
  <SharedDoc>false</SharedDoc>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Vchar3</dc:title>
  <dc:creator>Ven Kumar</dc:creator>
  <cp:lastModifiedBy>Ven Kumar</cp:lastModifiedBy>
  <cp:revision>54</cp:revision>
  <dcterms:created xsi:type="dcterms:W3CDTF">2018-03-20T00:58:58Z</dcterms:created>
  <dcterms:modified xsi:type="dcterms:W3CDTF">2018-08-27T22:52:46Z</dcterms:modified>
</cp:coreProperties>
</file>